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8"/>
  </p:handoutMasterIdLst>
  <p:sldIdLst>
    <p:sldId id="461" r:id="rId3"/>
    <p:sldId id="460" r:id="rId5"/>
    <p:sldId id="463" r:id="rId6"/>
    <p:sldId id="464" r:id="rId7"/>
    <p:sldId id="465" r:id="rId8"/>
    <p:sldId id="466" r:id="rId9"/>
    <p:sldId id="468" r:id="rId10"/>
    <p:sldId id="469" r:id="rId11"/>
    <p:sldId id="470" r:id="rId12"/>
    <p:sldId id="471" r:id="rId13"/>
    <p:sldId id="472" r:id="rId14"/>
    <p:sldId id="473" r:id="rId15"/>
    <p:sldId id="475" r:id="rId16"/>
    <p:sldId id="476"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0A9F"/>
    <a:srgbClr val="0000CC"/>
    <a:srgbClr val="9020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snapVertSplitter="1" vertBarState="minimized" horzBarState="maximized">
    <p:restoredLeft sz="15620"/>
    <p:restoredTop sz="94660"/>
  </p:normalViewPr>
  <p:slideViewPr>
    <p:cSldViewPr>
      <p:cViewPr>
        <p:scale>
          <a:sx n="66" d="100"/>
          <a:sy n="66" d="100"/>
        </p:scale>
        <p:origin x="-2214" y="-582"/>
      </p:cViewPr>
      <p:guideLst>
        <p:guide orient="horz" pos="1996"/>
        <p:guide pos="2802"/>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3246" y="-102"/>
      </p:cViewPr>
      <p:guideLst>
        <p:guide orient="horz" pos="2661"/>
        <p:guide pos="210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haroni" panose="02010803020104030203" charset="0"/>
              </a:defRPr>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haroni" panose="02010803020104030203" charset="0"/>
              </a:defRPr>
            </a:lvl1pPr>
          </a:lstStyle>
          <a:p>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haroni" panose="02010803020104030203" charset="0"/>
              </a:defRPr>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haroni" panose="02010803020104030203" charset="0"/>
              </a:defRPr>
            </a:lvl1pPr>
          </a:lstStyle>
          <a:p>
            <a:fld id="{126FEB5E-BC6D-41BE-BB09-784541D8D48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haroni" panose="02010803020104030203" charset="0"/>
        <a:ea typeface="+mn-ea"/>
        <a:cs typeface="+mn-cs"/>
      </a:defRPr>
    </a:lvl1pPr>
    <a:lvl2pPr marL="457200" algn="l" defTabSz="914400" rtl="0" eaLnBrk="1" latinLnBrk="0" hangingPunct="1">
      <a:defRPr sz="1200" kern="1200">
        <a:solidFill>
          <a:schemeClr val="tx1"/>
        </a:solidFill>
        <a:latin typeface="Aharoni" panose="02010803020104030203" charset="0"/>
        <a:ea typeface="+mn-ea"/>
        <a:cs typeface="+mn-cs"/>
      </a:defRPr>
    </a:lvl2pPr>
    <a:lvl3pPr marL="914400" algn="l" defTabSz="914400" rtl="0" eaLnBrk="1" latinLnBrk="0" hangingPunct="1">
      <a:defRPr sz="1200" kern="1200">
        <a:solidFill>
          <a:schemeClr val="tx1"/>
        </a:solidFill>
        <a:latin typeface="Aharoni" panose="02010803020104030203" charset="0"/>
        <a:ea typeface="+mn-ea"/>
        <a:cs typeface="+mn-cs"/>
      </a:defRPr>
    </a:lvl3pPr>
    <a:lvl4pPr marL="1371600" algn="l" defTabSz="914400" rtl="0" eaLnBrk="1" latinLnBrk="0" hangingPunct="1">
      <a:defRPr sz="1200" kern="1200">
        <a:solidFill>
          <a:schemeClr val="tx1"/>
        </a:solidFill>
        <a:latin typeface="Aharoni" panose="02010803020104030203" charset="0"/>
        <a:ea typeface="+mn-ea"/>
        <a:cs typeface="+mn-cs"/>
      </a:defRPr>
    </a:lvl4pPr>
    <a:lvl5pPr marL="1828800" algn="l" defTabSz="914400" rtl="0" eaLnBrk="1" latinLnBrk="0" hangingPunct="1">
      <a:defRPr sz="1200" kern="1200">
        <a:solidFill>
          <a:schemeClr val="tx1"/>
        </a:solidFill>
        <a:latin typeface="Aharoni" panose="02010803020104030203"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5" name="页脚占位符 4"/>
          <p:cNvSpPr>
            <a:spLocks noGrp="1"/>
          </p:cNvSpPr>
          <p:nvPr>
            <p:ph type="ftr" sz="quarter" idx="11"/>
          </p:nvPr>
        </p:nvSpPr>
        <p:spPr/>
        <p:txBody>
          <a:bodyPr/>
          <a:lstStyle/>
          <a:p>
            <a:pPr lvl="0" eaLnBrk="1" hangingPunct="1"/>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5" name="页脚占位符 4"/>
          <p:cNvSpPr>
            <a:spLocks noGrp="1"/>
          </p:cNvSpPr>
          <p:nvPr>
            <p:ph type="ftr" sz="quarter" idx="11"/>
          </p:nvPr>
        </p:nvSpPr>
        <p:spPr/>
        <p:txBody>
          <a:bodyPr/>
          <a:lstStyle/>
          <a:p>
            <a:pPr lvl="0" eaLnBrk="1" hangingPunct="1"/>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5" name="页脚占位符 4"/>
          <p:cNvSpPr>
            <a:spLocks noGrp="1"/>
          </p:cNvSpPr>
          <p:nvPr>
            <p:ph type="ftr" sz="quarter" idx="11"/>
          </p:nvPr>
        </p:nvSpPr>
        <p:spPr/>
        <p:txBody>
          <a:bodyPr/>
          <a:lstStyle/>
          <a:p>
            <a:pPr lvl="0" eaLnBrk="1" hangingPunct="1"/>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5" name="页脚占位符 4"/>
          <p:cNvSpPr>
            <a:spLocks noGrp="1"/>
          </p:cNvSpPr>
          <p:nvPr>
            <p:ph type="ftr" sz="quarter" idx="11"/>
          </p:nvPr>
        </p:nvSpPr>
        <p:spPr/>
        <p:txBody>
          <a:bodyPr/>
          <a:lstStyle/>
          <a:p>
            <a:pPr lvl="0" eaLnBrk="1" hangingPunct="1"/>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5" name="页脚占位符 4"/>
          <p:cNvSpPr>
            <a:spLocks noGrp="1"/>
          </p:cNvSpPr>
          <p:nvPr>
            <p:ph type="ftr" sz="quarter" idx="11"/>
          </p:nvPr>
        </p:nvSpPr>
        <p:spPr/>
        <p:txBody>
          <a:bodyPr/>
          <a:lstStyle/>
          <a:p>
            <a:pPr lvl="0" eaLnBrk="1" hangingPunct="1"/>
            <a:endParaRPr lang="zh-CN" altLang="en-US" dirty="0"/>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6" name="页脚占位符 5"/>
          <p:cNvSpPr>
            <a:spLocks noGrp="1"/>
          </p:cNvSpPr>
          <p:nvPr>
            <p:ph type="ftr" sz="quarter" idx="11"/>
          </p:nvPr>
        </p:nvSpPr>
        <p:spPr/>
        <p:txBody>
          <a:bodyPr/>
          <a:lstStyle/>
          <a:p>
            <a:pPr lvl="0" eaLnBrk="1" hangingPunct="1"/>
            <a:endParaRPr lang="zh-CN" altLang="en-US" dirty="0"/>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1" y="2505075"/>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8" name="页脚占位符 7"/>
          <p:cNvSpPr>
            <a:spLocks noGrp="1"/>
          </p:cNvSpPr>
          <p:nvPr>
            <p:ph type="ftr" sz="quarter" idx="11"/>
          </p:nvPr>
        </p:nvSpPr>
        <p:spPr/>
        <p:txBody>
          <a:bodyPr/>
          <a:lstStyle/>
          <a:p>
            <a:pPr lvl="0" eaLnBrk="1" hangingPunct="1"/>
            <a:endParaRPr lang="zh-CN" altLang="en-US" dirty="0"/>
          </a:p>
        </p:txBody>
      </p:sp>
      <p:sp>
        <p:nvSpPr>
          <p:cNvPr id="9" name="灯片编号占位符 8"/>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4" name="页脚占位符 3"/>
          <p:cNvSpPr>
            <a:spLocks noGrp="1"/>
          </p:cNvSpPr>
          <p:nvPr>
            <p:ph type="ftr" sz="quarter" idx="11"/>
          </p:nvPr>
        </p:nvSpPr>
        <p:spPr/>
        <p:txBody>
          <a:bodyPr/>
          <a:lstStyle/>
          <a:p>
            <a:pPr lvl="0" eaLnBrk="1" hangingPunct="1"/>
            <a:endParaRPr lang="zh-CN" altLang="en-US" dirty="0"/>
          </a:p>
        </p:txBody>
      </p:sp>
      <p:sp>
        <p:nvSpPr>
          <p:cNvPr id="5" name="灯片编号占位符 4"/>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3127340-2293-49D2-96F1-6E7BF0C8FD9C}" type="slidenum">
              <a:rPr lang="zh-CN" altLang="en-US" smtClean="0"/>
            </a:fld>
            <a:endParaRPr lang="zh-CN" altLang="en-US"/>
          </a:p>
        </p:txBody>
      </p:sp>
    </p:spTree>
  </p:cSld>
  <p:clrMapOvr>
    <a:masterClrMapping/>
  </p:clrMapOvr>
  <p:transition>
    <p:blinds/>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6" name="页脚占位符 5"/>
          <p:cNvSpPr>
            <a:spLocks noGrp="1"/>
          </p:cNvSpPr>
          <p:nvPr>
            <p:ph type="ftr" sz="quarter" idx="11"/>
          </p:nvPr>
        </p:nvSpPr>
        <p:spPr/>
        <p:txBody>
          <a:bodyPr/>
          <a:lstStyle/>
          <a:p>
            <a:pPr lvl="0" eaLnBrk="1" hangingPunct="1"/>
            <a:endParaRPr lang="zh-CN" altLang="en-US" dirty="0"/>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eaLnBrk="1" hangingPunct="1"/>
            <a:fld id="{BB962C8B-B14F-4D97-AF65-F5344CB8AC3E}" type="datetime1">
              <a:rPr lang="zh-CN" altLang="en-US" dirty="0"/>
            </a:fld>
            <a:endParaRPr lang="zh-CN" altLang="en-US" dirty="0"/>
          </a:p>
        </p:txBody>
      </p:sp>
      <p:sp>
        <p:nvSpPr>
          <p:cNvPr id="6" name="页脚占位符 5"/>
          <p:cNvSpPr>
            <a:spLocks noGrp="1"/>
          </p:cNvSpPr>
          <p:nvPr>
            <p:ph type="ftr" sz="quarter" idx="11"/>
          </p:nvPr>
        </p:nvSpPr>
        <p:spPr/>
        <p:txBody>
          <a:bodyPr/>
          <a:lstStyle/>
          <a:p>
            <a:pPr lvl="0" eaLnBrk="1" hangingPunct="1"/>
            <a:endParaRPr lang="zh-CN" altLang="en-US" dirty="0"/>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blinds/>
  </p:transition>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miter/>
          </a:ln>
        </p:spPr>
        <p:txBody>
          <a:bodyPr anchor="ctr"/>
          <a:p>
            <a:pPr lvl="0"/>
            <a:r>
              <a:rPr lang="zh-CN" altLang="en-US"/>
              <a:t>单击此处编辑母版标题样式</a:t>
            </a:r>
            <a:endParaRPr lang="zh-CN" altLang="en-US"/>
          </a:p>
        </p:txBody>
      </p:sp>
      <p:sp>
        <p:nvSpPr>
          <p:cNvPr id="1027" name="Rectangle 3"/>
          <p:cNvSpPr>
            <a:spLocks noGrp="1"/>
          </p:cNvSpPr>
          <p:nvPr>
            <p:ph type="body" idx="1"/>
          </p:nvPr>
        </p:nvSpPr>
        <p:spPr>
          <a:xfrm>
            <a:off x="457200" y="1600200"/>
            <a:ext cx="8229600" cy="4525963"/>
          </a:xfrm>
          <a:prstGeom prst="rect">
            <a:avLst/>
          </a:prstGeom>
          <a:noFill/>
          <a:ln w="9525">
            <a:noFill/>
            <a:miter/>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p:cNvSpPr>
          <p:nvPr>
            <p:ph type="dt" sz="half" idx="2"/>
          </p:nvPr>
        </p:nvSpPr>
        <p:spPr>
          <a:xfrm>
            <a:off x="457200" y="6245225"/>
            <a:ext cx="2133600" cy="476250"/>
          </a:xfrm>
          <a:prstGeom prst="rect">
            <a:avLst/>
          </a:prstGeom>
          <a:noFill/>
          <a:ln w="9525">
            <a:noFill/>
            <a:miter/>
          </a:ln>
        </p:spPr>
        <p:txBody>
          <a:bodyPr/>
          <a:lstStyle>
            <a:lvl1pPr>
              <a:defRPr sz="1400"/>
            </a:lvl1pPr>
          </a:lstStyle>
          <a:p>
            <a:pPr lvl="0" eaLnBrk="1" hangingPunct="1"/>
            <a:fld id="{BB962C8B-B14F-4D97-AF65-F5344CB8AC3E}" type="datetime1">
              <a:rPr lang="zh-CN" altLang="en-US" dirty="0"/>
            </a:fld>
            <a:endParaRPr lang="zh-CN" altLang="en-US" dirty="0"/>
          </a:p>
        </p:txBody>
      </p:sp>
      <p:sp>
        <p:nvSpPr>
          <p:cNvPr id="1029" name="Rectangle 5"/>
          <p:cNvSpPr>
            <a:spLocks noGrp="1"/>
          </p:cNvSpPr>
          <p:nvPr>
            <p:ph type="ftr" sz="quarter" idx="3"/>
          </p:nvPr>
        </p:nvSpPr>
        <p:spPr>
          <a:xfrm>
            <a:off x="3124200" y="6245225"/>
            <a:ext cx="2895600" cy="476250"/>
          </a:xfrm>
          <a:prstGeom prst="rect">
            <a:avLst/>
          </a:prstGeom>
          <a:noFill/>
          <a:ln w="9525">
            <a:noFill/>
            <a:miter/>
          </a:ln>
        </p:spPr>
        <p:txBody>
          <a:bodyPr/>
          <a:lstStyle>
            <a:lvl1pPr algn="ctr">
              <a:defRPr sz="1400"/>
            </a:lvl1pPr>
          </a:lstStyle>
          <a:p>
            <a:pPr lvl="0" eaLnBrk="1" hangingPunct="1"/>
            <a:endParaRPr lang="zh-CN" altLang="en-US" dirty="0"/>
          </a:p>
        </p:txBody>
      </p:sp>
      <p:sp>
        <p:nvSpPr>
          <p:cNvPr id="1030" name="Rectangle 6"/>
          <p:cNvSpPr>
            <a:spLocks noGrp="1"/>
          </p:cNvSpPr>
          <p:nvPr>
            <p:ph type="sldNum" sz="quarter" idx="4"/>
          </p:nvPr>
        </p:nvSpPr>
        <p:spPr>
          <a:xfrm>
            <a:off x="6553200" y="6245225"/>
            <a:ext cx="2133600" cy="476250"/>
          </a:xfrm>
          <a:prstGeom prst="rect">
            <a:avLst/>
          </a:prstGeom>
          <a:noFill/>
          <a:ln w="9525">
            <a:noFill/>
            <a:miter/>
          </a:ln>
        </p:spPr>
        <p:txBody>
          <a:bodyPr/>
          <a:lstStyle>
            <a:lvl1pPr algn="r">
              <a:defRPr sz="1400"/>
            </a:lvl1pPr>
          </a:lstStyle>
          <a:p>
            <a:pPr lvl="0" eaLnBrk="1" hangingPunct="1"/>
            <a:fld id="{9A0DB2DC-4C9A-4742-B13C-FB6460FD3503}" type="slidenum">
              <a:rPr lang="zh-CN" altLang="en-US" dirty="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blinds/>
  </p:transition>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png"/><Relationship Id="rId3" Type="http://schemas.microsoft.com/office/2007/relationships/media" Target="file:///F:\&#35838;&#20214;\&#12298;&#35299;&#35835;&#12299;&#25945;&#24072;&#29992;&#20070;\&#20864;&#25945;\&#20843;&#19979;\&#35299;&#35835;&#20864;&#25945;&#33521;&#35821;&#20843;&#19979;&#35838;&#20214;PPT\&#20864;&#25945;&#33521;&#35821;&#20843;&#24180;&#32423;&#19979;&#20876;&#31532;&#20845;&#21333;&#20803;\&#20864;&#25945;&#33521;&#35821;&#20843;&#24180;&#32423;&#19979;&#20876;&#31532;&#20845;&#21333;&#20803;&#31532;&#20116;&#35838;&#26102;\Lesson35&#35838;&#25991;&#24405;&#38899;_128k.mp3" TargetMode="External"/><Relationship Id="rId2" Type="http://schemas.openxmlformats.org/officeDocument/2006/relationships/audio" Target="file:///F:\&#35838;&#20214;\&#12298;&#35299;&#35835;&#12299;&#25945;&#24072;&#29992;&#20070;\&#20864;&#25945;\&#20843;&#19979;\&#35299;&#35835;&#20864;&#25945;&#33521;&#35821;&#20843;&#19979;&#35838;&#20214;PPT\&#20864;&#25945;&#33521;&#35821;&#20843;&#24180;&#32423;&#19979;&#20876;&#31532;&#20845;&#21333;&#20803;\&#20864;&#25945;&#33521;&#35821;&#20843;&#24180;&#32423;&#19979;&#20876;&#31532;&#20845;&#21333;&#20803;&#31532;&#20116;&#35838;&#26102;\Lesson35&#35838;&#25991;&#24405;&#38899;_128k.mp3" TargetMode="Externa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34290" y="4826000"/>
            <a:ext cx="9211945" cy="1178560"/>
          </a:xfrm>
          <a:prstGeom prst="rect">
            <a:avLst/>
          </a:prstGeom>
          <a:noFill/>
          <a:ln w="9525">
            <a:noFill/>
            <a:miter lim="800000"/>
          </a:ln>
          <a:effectLst>
            <a:outerShdw dist="35921" dir="2700000" algn="ctr" rotWithShape="0">
              <a:schemeClr val="bg1"/>
            </a:outerShdw>
          </a:effectLst>
        </p:spPr>
        <p:txBody>
          <a:bodyPr anchor="b"/>
          <a:lstStyle/>
          <a:p>
            <a:pPr algn="ctr">
              <a:defRPr/>
            </a:pPr>
            <a:r>
              <a:rPr lang="en-US" altLang="zh-CN" sz="3600" b="1" i="1" dirty="0">
                <a:solidFill>
                  <a:srgbClr val="0000CC"/>
                </a:solidFill>
                <a:latin typeface="Times New Roman" pitchFamily="18" charset="0"/>
                <a:sym typeface="+mn-ea"/>
              </a:rPr>
              <a:t>Lesson 35  The Dream Team</a:t>
            </a:r>
          </a:p>
        </p:txBody>
      </p:sp>
      <p:sp>
        <p:nvSpPr>
          <p:cNvPr id="100" name="文本框 99"/>
          <p:cNvSpPr txBox="1"/>
          <p:nvPr/>
        </p:nvSpPr>
        <p:spPr>
          <a:xfrm>
            <a:off x="1008380" y="608330"/>
            <a:ext cx="7128510" cy="762000"/>
          </a:xfrm>
          <a:prstGeom prst="rect">
            <a:avLst/>
          </a:prstGeom>
          <a:noFill/>
          <a:ln w="9525">
            <a:noFill/>
          </a:ln>
        </p:spPr>
        <p:txBody>
          <a:bodyPr wrap="square">
            <a:spAutoFit/>
          </a:bodyPr>
          <a:lstStyle/>
          <a:p>
            <a:pPr marL="0" indent="0" algn="ctr"/>
            <a:r>
              <a:rPr sz="4400" b="1">
                <a:solidFill>
                  <a:srgbClr val="FF0000"/>
                </a:solidFill>
                <a:latin typeface="Times New Roman" pitchFamily="18" charset="0"/>
                <a:sym typeface="+mn-ea"/>
              </a:rPr>
              <a:t>Unit 6　Be a Champion!</a:t>
            </a:r>
          </a:p>
        </p:txBody>
      </p:sp>
      <p:pic>
        <p:nvPicPr>
          <p:cNvPr id="2" name="图片 1"/>
          <p:cNvPicPr>
            <a:picLocks noChangeAspect="1"/>
          </p:cNvPicPr>
          <p:nvPr/>
        </p:nvPicPr>
        <p:blipFill>
          <a:blip r:embed="rId1" cstate="print"/>
          <a:stretch>
            <a:fillRect/>
          </a:stretch>
        </p:blipFill>
        <p:spPr>
          <a:xfrm>
            <a:off x="2110740" y="1784350"/>
            <a:ext cx="4924425" cy="2955290"/>
          </a:xfrm>
          <a:prstGeom prst="rect">
            <a:avLst/>
          </a:prstGeom>
        </p:spPr>
      </p:pic>
      <p:sp>
        <p:nvSpPr>
          <p:cNvPr id="5" name="矩形 4"/>
          <p:cNvSpPr/>
          <p:nvPr/>
        </p:nvSpPr>
        <p:spPr>
          <a:xfrm>
            <a:off x="0" y="142852"/>
            <a:ext cx="6500826" cy="461665"/>
          </a:xfrm>
          <a:prstGeom prst="rect">
            <a:avLst/>
          </a:prstGeom>
        </p:spPr>
        <p:txBody>
          <a:bodyPr wrap="square">
            <a:spAutoFit/>
          </a:bodyPr>
          <a:lstStyle/>
          <a:p>
            <a:pPr algn="ctr">
              <a:spcBef>
                <a:spcPct val="50000"/>
              </a:spcBef>
            </a:pPr>
            <a:r>
              <a:rPr lang="zh-CN" altLang="en-US" sz="2400" dirty="0" smtClean="0">
                <a:solidFill>
                  <a:srgbClr val="FF0000"/>
                </a:solidFill>
                <a:latin typeface="楷体" pitchFamily="49" charset="-122"/>
                <a:ea typeface="楷体" pitchFamily="49" charset="-122"/>
              </a:rPr>
              <a:t>八年级英语</a:t>
            </a:r>
            <a:r>
              <a:rPr lang="en-US" altLang="zh-CN" sz="2400" dirty="0" smtClean="0">
                <a:solidFill>
                  <a:srgbClr val="FF0000"/>
                </a:solidFill>
                <a:latin typeface="楷体" pitchFamily="49" charset="-122"/>
                <a:ea typeface="楷体" pitchFamily="49" charset="-122"/>
              </a:rPr>
              <a:t>·</a:t>
            </a:r>
            <a:r>
              <a:rPr lang="zh-CN" altLang="en-US" sz="2400" dirty="0" smtClean="0">
                <a:solidFill>
                  <a:srgbClr val="FF0000"/>
                </a:solidFill>
                <a:latin typeface="楷体" pitchFamily="49" charset="-122"/>
                <a:ea typeface="楷体" pitchFamily="49" charset="-122"/>
              </a:rPr>
              <a:t>下    新课标 </a:t>
            </a:r>
            <a:r>
              <a:rPr lang="en-US" altLang="zh-CN" sz="2400" dirty="0" smtClean="0">
                <a:solidFill>
                  <a:srgbClr val="FF0000"/>
                </a:solidFill>
                <a:latin typeface="楷体" pitchFamily="49" charset="-122"/>
                <a:ea typeface="楷体" pitchFamily="49" charset="-122"/>
              </a:rPr>
              <a:t>[</a:t>
            </a:r>
            <a:r>
              <a:rPr lang="zh-CN" altLang="en-US" sz="2400" dirty="0" smtClean="0">
                <a:solidFill>
                  <a:srgbClr val="FF0000"/>
                </a:solidFill>
                <a:latin typeface="楷体" pitchFamily="49" charset="-122"/>
                <a:ea typeface="楷体" pitchFamily="49" charset="-122"/>
              </a:rPr>
              <a:t>冀教</a:t>
            </a:r>
            <a:r>
              <a:rPr lang="en-US" altLang="zh-CN" sz="2400" dirty="0" smtClean="0">
                <a:solidFill>
                  <a:srgbClr val="FF0000"/>
                </a:solidFill>
                <a:latin typeface="楷体" pitchFamily="49" charset="-122"/>
                <a:ea typeface="楷体" pitchFamily="49" charset="-122"/>
              </a:rPr>
              <a:t>]</a:t>
            </a:r>
            <a:endParaRPr lang="zh-CN" altLang="en-US" sz="2400" dirty="0">
              <a:solidFill>
                <a:srgbClr val="FF0000"/>
              </a:solidFill>
              <a:latin typeface="楷体" pitchFamily="49" charset="-122"/>
              <a:ea typeface="楷体" pitchFamily="49" charset="-122"/>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1"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grpId="1"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bldLvl="0" animBg="1"/>
      <p:bldP spid="100" grpId="0"/>
      <p:bldP spid="10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14095" y="351155"/>
            <a:ext cx="6292215" cy="5016758"/>
          </a:xfrm>
          <a:prstGeom prst="rect">
            <a:avLst/>
          </a:prstGeom>
          <a:solidFill>
            <a:schemeClr val="bg1"/>
          </a:solidFill>
          <a:ln w="9525">
            <a:solidFill>
              <a:srgbClr val="FF0000"/>
            </a:solidFill>
          </a:ln>
        </p:spPr>
        <p:txBody>
          <a:bodyPr wrap="square">
            <a:spAutoFit/>
          </a:bodyPr>
          <a:lstStyle/>
          <a:p>
            <a:pPr marL="0" indent="228600" algn="l"/>
            <a:r>
              <a:rPr lang="en-US" altLang="zh-CN" sz="2800" b="1" i="1" dirty="0" smtClean="0">
                <a:solidFill>
                  <a:srgbClr val="B60A9F"/>
                </a:solidFill>
                <a:latin typeface="Times New Roman" pitchFamily="18" charset="0"/>
                <a:ea typeface="NEU-HZ-S92" charset="0"/>
                <a:cs typeface="NEU-HZ-S92" charset="0"/>
              </a:rPr>
              <a:t>   </a:t>
            </a:r>
            <a:r>
              <a:rPr lang="en-US" altLang="zh-CN" sz="2800" b="1" i="1" u="sng" dirty="0" smtClean="0">
                <a:solidFill>
                  <a:srgbClr val="B60A9F"/>
                </a:solidFill>
                <a:latin typeface="Times New Roman" pitchFamily="18" charset="0"/>
                <a:ea typeface="NEU-HZ-S92" charset="0"/>
                <a:cs typeface="NEU-HZ-S92" charset="0"/>
              </a:rPr>
              <a:t>3.By </a:t>
            </a:r>
            <a:r>
              <a:rPr lang="en-US" altLang="zh-CN" sz="2800" b="1" i="1" u="sng" dirty="0">
                <a:solidFill>
                  <a:srgbClr val="B60A9F"/>
                </a:solidFill>
                <a:latin typeface="Times New Roman" pitchFamily="18" charset="0"/>
                <a:ea typeface="NEU-HZ-S92" charset="0"/>
                <a:cs typeface="NEU-HZ-S92" charset="0"/>
              </a:rPr>
              <a:t>working together,they perform better,and they never give up. </a:t>
            </a:r>
            <a:endParaRPr lang="en-US" altLang="zh-CN" sz="2800" b="1" i="1" u="sng" dirty="0">
              <a:solidFill>
                <a:srgbClr val="B60A9F"/>
              </a:solidFill>
              <a:latin typeface="Times New Roman" pitchFamily="18" charset="0"/>
              <a:ea typeface="NEU-HZ-S92" charset="0"/>
              <a:cs typeface="NEU-HZ-S92" charset="0"/>
            </a:endParaRPr>
          </a:p>
          <a:p>
            <a:pPr marL="0" indent="228600" algn="l"/>
            <a:r>
              <a:rPr lang="zh-CN" altLang="en-US" sz="2400" b="1" u="none" dirty="0" smtClean="0">
                <a:solidFill>
                  <a:srgbClr val="000000"/>
                </a:solidFill>
                <a:latin typeface="Times New Roman" pitchFamily="18" charset="0"/>
                <a:ea typeface="方正书宋_GBK" charset="0"/>
                <a:cs typeface="方正书宋_GBK" charset="0"/>
              </a:rPr>
              <a:t>     句</a:t>
            </a:r>
            <a:r>
              <a:rPr lang="zh-CN" altLang="en-US" sz="2400" b="1" u="none" dirty="0">
                <a:solidFill>
                  <a:srgbClr val="000000"/>
                </a:solidFill>
                <a:latin typeface="Times New Roman" pitchFamily="18" charset="0"/>
                <a:ea typeface="方正书宋_GBK" charset="0"/>
                <a:cs typeface="方正书宋_GBK" charset="0"/>
              </a:rPr>
              <a:t>中</a:t>
            </a:r>
            <a:r>
              <a:rPr lang="en-US" altLang="zh-CN" sz="2400" b="1" i="1" u="none" dirty="0">
                <a:solidFill>
                  <a:srgbClr val="FF0000"/>
                </a:solidFill>
                <a:latin typeface="Times New Roman" pitchFamily="18" charset="0"/>
                <a:ea typeface="NEU-BZ-S92" charset="0"/>
                <a:cs typeface="NEU-BZ-S92" charset="0"/>
              </a:rPr>
              <a:t>give up</a:t>
            </a:r>
            <a:r>
              <a:rPr lang="zh-CN" altLang="en-US" sz="2400" b="1" u="none" dirty="0">
                <a:solidFill>
                  <a:srgbClr val="000000"/>
                </a:solidFill>
                <a:latin typeface="Times New Roman" pitchFamily="18" charset="0"/>
                <a:ea typeface="方正书宋_GBK" charset="0"/>
                <a:cs typeface="方正书宋_GBK" charset="0"/>
              </a:rPr>
              <a:t>意思是“放弃”,表示放弃努力或者放弃某事,这时</a:t>
            </a:r>
            <a:r>
              <a:rPr lang="en-US" altLang="zh-CN" sz="2400" b="1" i="1" u="none" dirty="0">
                <a:solidFill>
                  <a:srgbClr val="FF0000"/>
                </a:solidFill>
                <a:latin typeface="Times New Roman" pitchFamily="18" charset="0"/>
                <a:ea typeface="NEU-BZ-S92" charset="0"/>
                <a:cs typeface="NEU-BZ-S92" charset="0"/>
              </a:rPr>
              <a:t>give up</a:t>
            </a:r>
            <a:r>
              <a:rPr lang="zh-CN" altLang="en-US" sz="2400" b="1" u="none" dirty="0">
                <a:solidFill>
                  <a:srgbClr val="000000"/>
                </a:solidFill>
                <a:latin typeface="Times New Roman" pitchFamily="18" charset="0"/>
                <a:ea typeface="方正书宋_GBK" charset="0"/>
                <a:cs typeface="方正书宋_GBK" charset="0"/>
              </a:rPr>
              <a:t>既是及物动词词组,也是不及物动词词组。</a:t>
            </a:r>
            <a:r>
              <a:rPr lang="en-US" altLang="zh-CN" sz="2400" b="1" i="1" u="none" dirty="0">
                <a:solidFill>
                  <a:srgbClr val="FF0000"/>
                </a:solidFill>
                <a:latin typeface="Times New Roman" pitchFamily="18" charset="0"/>
                <a:ea typeface="NEU-BZ-S92" charset="0"/>
                <a:cs typeface="NEU-BZ-S92" charset="0"/>
              </a:rPr>
              <a:t>give up</a:t>
            </a:r>
            <a:r>
              <a:rPr lang="zh-CN" altLang="en-US" sz="2400" b="1" u="none" dirty="0">
                <a:solidFill>
                  <a:srgbClr val="000000"/>
                </a:solidFill>
                <a:latin typeface="Times New Roman" pitchFamily="18" charset="0"/>
                <a:ea typeface="方正书宋_GBK" charset="0"/>
                <a:cs typeface="方正书宋_GBK" charset="0"/>
              </a:rPr>
              <a:t>作及物动词词组时,后面可以接名词、代词或者动名词作宾语,不能接动词不定式。</a:t>
            </a:r>
            <a:r>
              <a:rPr lang="en-US" altLang="zh-CN" sz="2400" b="1" i="1" u="none" dirty="0">
                <a:solidFill>
                  <a:srgbClr val="FF0000"/>
                </a:solidFill>
                <a:latin typeface="Times New Roman" pitchFamily="18" charset="0"/>
                <a:ea typeface="NEU-BZ-S92" charset="0"/>
                <a:cs typeface="NEU-BZ-S92" charset="0"/>
              </a:rPr>
              <a:t>give up</a:t>
            </a:r>
            <a:r>
              <a:rPr lang="zh-CN" altLang="en-US" sz="2400" b="1" u="none" dirty="0">
                <a:solidFill>
                  <a:srgbClr val="000000"/>
                </a:solidFill>
                <a:latin typeface="Times New Roman" pitchFamily="18" charset="0"/>
                <a:ea typeface="方正书宋_GBK" charset="0"/>
                <a:cs typeface="方正书宋_GBK" charset="0"/>
              </a:rPr>
              <a:t>接名词作宾语时,既可以放后面,也可以放在两个词的中间。</a:t>
            </a:r>
            <a:r>
              <a:rPr lang="en-US" altLang="zh-CN" sz="2400" b="1" i="1" u="none" dirty="0">
                <a:solidFill>
                  <a:srgbClr val="FF0000"/>
                </a:solidFill>
                <a:latin typeface="Times New Roman" pitchFamily="18" charset="0"/>
                <a:ea typeface="NEU-BZ-S92" charset="0"/>
                <a:cs typeface="NEU-BZ-S92" charset="0"/>
              </a:rPr>
              <a:t>give up</a:t>
            </a:r>
            <a:r>
              <a:rPr lang="zh-CN" altLang="en-US" sz="2400" b="1" u="none" dirty="0">
                <a:solidFill>
                  <a:srgbClr val="000000"/>
                </a:solidFill>
                <a:latin typeface="Times New Roman" pitchFamily="18" charset="0"/>
                <a:ea typeface="方正书宋_GBK" charset="0"/>
                <a:cs typeface="方正书宋_GBK" charset="0"/>
              </a:rPr>
              <a:t>接代词作宾语时,只能放在两个词的中间。</a:t>
            </a:r>
            <a:endParaRPr lang="zh-CN" altLang="en-US" sz="2400" b="1" u="none" dirty="0">
              <a:solidFill>
                <a:srgbClr val="000000"/>
              </a:solidFill>
              <a:latin typeface="Times New Roman" pitchFamily="18" charset="0"/>
              <a:ea typeface="方正书宋_GBK" charset="0"/>
              <a:cs typeface="方正书宋_GBK" charset="0"/>
            </a:endParaRPr>
          </a:p>
          <a:p>
            <a:pPr marL="0" indent="228600" algn="l"/>
            <a:r>
              <a:rPr lang="en-US" altLang="zh-CN" sz="2400" b="1" i="1" u="none" dirty="0" smtClean="0">
                <a:solidFill>
                  <a:srgbClr val="0000CC"/>
                </a:solidFill>
                <a:latin typeface="Times New Roman" pitchFamily="18" charset="0"/>
                <a:ea typeface="NEU-BZ-S92" charset="0"/>
                <a:cs typeface="NEU-BZ-S92" charset="0"/>
              </a:rPr>
              <a:t>    Never </a:t>
            </a:r>
            <a:r>
              <a:rPr lang="en-US" altLang="zh-CN" sz="2400" b="1" i="1" u="none" dirty="0">
                <a:solidFill>
                  <a:srgbClr val="0000CC"/>
                </a:solidFill>
                <a:latin typeface="Times New Roman" pitchFamily="18" charset="0"/>
                <a:ea typeface="NEU-BZ-S92" charset="0"/>
                <a:cs typeface="NEU-BZ-S92" charset="0"/>
              </a:rPr>
              <a:t>give up! </a:t>
            </a:r>
            <a:r>
              <a:rPr lang="zh-CN" altLang="en-US" sz="2400" b="1" u="none" dirty="0">
                <a:solidFill>
                  <a:srgbClr val="000000"/>
                </a:solidFill>
                <a:latin typeface="Times New Roman" pitchFamily="18" charset="0"/>
                <a:ea typeface="方正书宋_GBK" charset="0"/>
                <a:cs typeface="方正书宋_GBK" charset="0"/>
              </a:rPr>
              <a:t>永不放弃! </a:t>
            </a:r>
            <a:endParaRPr lang="zh-CN" altLang="en-US" sz="2400" b="1" u="none" dirty="0">
              <a:solidFill>
                <a:srgbClr val="000000"/>
              </a:solidFill>
              <a:latin typeface="Times New Roman" pitchFamily="18" charset="0"/>
              <a:ea typeface="方正书宋_GBK" charset="0"/>
              <a:cs typeface="方正书宋_GBK" charset="0"/>
            </a:endParaRPr>
          </a:p>
          <a:p>
            <a:pPr marL="0" indent="228600" algn="l"/>
            <a:r>
              <a:rPr lang="en-US" altLang="zh-CN" sz="2400" b="1" i="1" u="none" dirty="0" smtClean="0">
                <a:solidFill>
                  <a:srgbClr val="0000CC"/>
                </a:solidFill>
                <a:latin typeface="Times New Roman" pitchFamily="18" charset="0"/>
                <a:ea typeface="NEU-BZ-S92" charset="0"/>
                <a:cs typeface="NEU-BZ-S92" charset="0"/>
              </a:rPr>
              <a:t>   Don’t </a:t>
            </a:r>
            <a:r>
              <a:rPr lang="en-US" altLang="zh-CN" sz="2400" b="1" i="1" u="none" dirty="0">
                <a:solidFill>
                  <a:srgbClr val="0000CC"/>
                </a:solidFill>
                <a:latin typeface="Times New Roman" pitchFamily="18" charset="0"/>
                <a:ea typeface="NEU-BZ-S92" charset="0"/>
                <a:cs typeface="NEU-BZ-S92" charset="0"/>
              </a:rPr>
              <a:t>give up hopes.Everything is possible</a:t>
            </a:r>
            <a:r>
              <a:rPr lang="en-US" altLang="zh-CN" sz="2400" b="1" i="1" u="none" dirty="0" smtClean="0">
                <a:solidFill>
                  <a:srgbClr val="0000CC"/>
                </a:solidFill>
                <a:latin typeface="Times New Roman" pitchFamily="18" charset="0"/>
                <a:ea typeface="NEU-BZ-S92" charset="0"/>
                <a:cs typeface="NEU-BZ-S92" charset="0"/>
              </a:rPr>
              <a:t>.     </a:t>
            </a:r>
            <a:r>
              <a:rPr lang="zh-CN" altLang="en-US" sz="2400" b="1" u="none" dirty="0" smtClean="0">
                <a:solidFill>
                  <a:srgbClr val="000000"/>
                </a:solidFill>
                <a:latin typeface="Times New Roman" pitchFamily="18" charset="0"/>
                <a:ea typeface="方正书宋_GBK" charset="0"/>
                <a:cs typeface="方正书宋_GBK" charset="0"/>
              </a:rPr>
              <a:t>不要</a:t>
            </a:r>
            <a:r>
              <a:rPr lang="zh-CN" altLang="en-US" sz="2400" b="1" u="none" dirty="0">
                <a:solidFill>
                  <a:srgbClr val="000000"/>
                </a:solidFill>
                <a:latin typeface="Times New Roman" pitchFamily="18" charset="0"/>
                <a:ea typeface="方正书宋_GBK" charset="0"/>
                <a:cs typeface="方正书宋_GBK" charset="0"/>
              </a:rPr>
              <a:t>放弃希望。一切皆有可能。</a:t>
            </a:r>
            <a:endParaRPr lang="zh-CN" altLang="en-US" sz="2400" b="1" dirty="0">
              <a:solidFill>
                <a:srgbClr val="000000"/>
              </a:solidFill>
              <a:latin typeface="Times New Roman" pitchFamily="18" charset="0"/>
              <a:ea typeface="方正书宋_GBK" charset="0"/>
              <a:cs typeface="方正书宋_GBK" charset="0"/>
            </a:endParaRPr>
          </a:p>
        </p:txBody>
      </p:sp>
      <p:pic>
        <p:nvPicPr>
          <p:cNvPr id="6" name="图片 5" descr="图片107"/>
          <p:cNvPicPr>
            <a:picLocks noChangeAspect="1"/>
          </p:cNvPicPr>
          <p:nvPr/>
        </p:nvPicPr>
        <p:blipFill>
          <a:blip r:embed="rId1" cstate="print"/>
          <a:stretch>
            <a:fillRect/>
          </a:stretch>
        </p:blipFill>
        <p:spPr>
          <a:xfrm>
            <a:off x="7102475" y="4214495"/>
            <a:ext cx="1905000" cy="1428750"/>
          </a:xfrm>
          <a:prstGeom prst="rect">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animEffect transition="in" filter="dissolve">
                                      <p:cBhvr>
                                        <p:cTn id="7" dur="500"/>
                                        <p:tgtEl>
                                          <p:spTgt spid="10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0">
                                            <p:txEl>
                                              <p:pRg st="2" end="2"/>
                                            </p:txEl>
                                          </p:spTgt>
                                        </p:tgtEl>
                                        <p:attrNameLst>
                                          <p:attrName>style.visibility</p:attrName>
                                        </p:attrNameLst>
                                      </p:cBhvr>
                                      <p:to>
                                        <p:strVal val="visible"/>
                                      </p:to>
                                    </p:set>
                                    <p:anim calcmode="lin" valueType="num">
                                      <p:cBhvr additive="base">
                                        <p:cTn id="12" dur="500" fill="hold"/>
                                        <p:tgtEl>
                                          <p:spTgt spid="100">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0">
                                            <p:txEl>
                                              <p:pRg st="3" end="3"/>
                                            </p:txEl>
                                          </p:spTgt>
                                        </p:tgtEl>
                                        <p:attrNameLst>
                                          <p:attrName>style.visibility</p:attrName>
                                        </p:attrNameLst>
                                      </p:cBhvr>
                                      <p:to>
                                        <p:strVal val="visible"/>
                                      </p:to>
                                    </p:set>
                                    <p:anim calcmode="lin" valueType="num">
                                      <p:cBhvr additive="base">
                                        <p:cTn id="18" dur="500" fill="hold"/>
                                        <p:tgtEl>
                                          <p:spTgt spid="100">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0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111885" y="768032"/>
            <a:ext cx="5080000" cy="3383280"/>
          </a:xfrm>
          <a:prstGeom prst="rect">
            <a:avLst/>
          </a:prstGeom>
          <a:solidFill>
            <a:schemeClr val="bg1"/>
          </a:solidFill>
          <a:ln w="9525">
            <a:solidFill>
              <a:srgbClr val="FF0000"/>
            </a:solidFill>
          </a:ln>
        </p:spPr>
        <p:txBody>
          <a:bodyPr>
            <a:spAutoFit/>
          </a:bodyPr>
          <a:lstStyle/>
          <a:p>
            <a:pPr marL="0" indent="228600" algn="l"/>
            <a:r>
              <a:rPr lang="en-US" altLang="zh-CN" sz="2400" b="1" i="1" u="none" dirty="0">
                <a:solidFill>
                  <a:srgbClr val="0000CC"/>
                </a:solidFill>
                <a:latin typeface="Times New Roman" pitchFamily="18" charset="0"/>
                <a:ea typeface="NEU-BZ-S92" charset="0"/>
                <a:cs typeface="NEU-BZ-S92" charset="0"/>
              </a:rPr>
              <a:t>The cat was so weak,but the girl didn’t give it up.</a:t>
            </a:r>
            <a:r>
              <a:rPr lang="zh-CN" altLang="en-US" sz="2400" b="1" u="none" dirty="0">
                <a:solidFill>
                  <a:srgbClr val="000000"/>
                </a:solidFill>
                <a:latin typeface="Times New Roman" pitchFamily="18" charset="0"/>
                <a:ea typeface="方正书宋_GBK" charset="0"/>
                <a:cs typeface="方正书宋_GBK" charset="0"/>
              </a:rPr>
              <a:t>那只猫非常虚弱,但小姑娘没有放弃它。</a:t>
            </a:r>
            <a:endParaRPr lang="zh-CN" altLang="en-US" sz="2400" b="1" u="none" dirty="0">
              <a:solidFill>
                <a:srgbClr val="000000"/>
              </a:solidFill>
              <a:latin typeface="Times New Roman" pitchFamily="18" charset="0"/>
              <a:ea typeface="方正书宋_GBK" charset="0"/>
              <a:cs typeface="方正书宋_GBK" charset="0"/>
            </a:endParaRPr>
          </a:p>
          <a:p>
            <a:pPr marL="0" indent="228600" algn="l"/>
            <a:r>
              <a:rPr lang="en-US" altLang="zh-CN" sz="2400" b="1" i="1" u="none" dirty="0">
                <a:solidFill>
                  <a:srgbClr val="0000CC"/>
                </a:solidFill>
                <a:latin typeface="Times New Roman" pitchFamily="18" charset="0"/>
                <a:ea typeface="NEU-BZ-S92" charset="0"/>
                <a:cs typeface="NEU-BZ-S92" charset="0"/>
              </a:rPr>
              <a:t>You shouldn’t give up studying.</a:t>
            </a:r>
            <a:endParaRPr lang="en-US" altLang="zh-CN" sz="2400" b="1" i="1" u="none" dirty="0">
              <a:solidFill>
                <a:srgbClr val="0000CC"/>
              </a:solidFill>
              <a:latin typeface="Times New Roman" pitchFamily="18" charset="0"/>
              <a:ea typeface="NEU-BZ-S92" charset="0"/>
              <a:cs typeface="NEU-BZ-S92" charset="0"/>
            </a:endParaRPr>
          </a:p>
          <a:p>
            <a:pPr marL="0" indent="228600" algn="l"/>
            <a:r>
              <a:rPr lang="zh-CN" altLang="en-US" sz="2400" b="1" u="none" dirty="0">
                <a:solidFill>
                  <a:srgbClr val="000000"/>
                </a:solidFill>
                <a:latin typeface="Times New Roman" pitchFamily="18" charset="0"/>
                <a:ea typeface="方正书宋_GBK" charset="0"/>
                <a:cs typeface="方正书宋_GBK" charset="0"/>
              </a:rPr>
              <a:t>你不应该放弃学习。</a:t>
            </a:r>
            <a:endParaRPr lang="zh-CN" altLang="en-US" sz="2400" b="1" u="none" dirty="0">
              <a:solidFill>
                <a:srgbClr val="000000"/>
              </a:solidFill>
              <a:latin typeface="Times New Roman" pitchFamily="18" charset="0"/>
              <a:ea typeface="方正书宋_GBK" charset="0"/>
              <a:cs typeface="方正书宋_GBK" charset="0"/>
            </a:endParaRPr>
          </a:p>
          <a:p>
            <a:r>
              <a:rPr lang="zh-CN" altLang="en-US" sz="2400" b="1" u="none" dirty="0" smtClean="0">
                <a:solidFill>
                  <a:srgbClr val="000000"/>
                </a:solidFill>
                <a:latin typeface="Times New Roman" pitchFamily="18" charset="0"/>
                <a:ea typeface="方正书宋_GBK" charset="0"/>
                <a:cs typeface="方正书宋_GBK" charset="0"/>
              </a:rPr>
              <a:t>  【</a:t>
            </a:r>
            <a:r>
              <a:rPr lang="zh-CN" altLang="en-US" sz="2400" b="1" u="none" dirty="0" smtClean="0">
                <a:solidFill>
                  <a:srgbClr val="FF0000"/>
                </a:solidFill>
                <a:latin typeface="Times New Roman" pitchFamily="18" charset="0"/>
                <a:ea typeface="方正书宋_GBK" charset="0"/>
                <a:cs typeface="方正书宋_GBK" charset="0"/>
              </a:rPr>
              <a:t>拓展</a:t>
            </a:r>
            <a:r>
              <a:rPr lang="zh-CN" altLang="en-US" sz="2400" b="1" u="none" dirty="0" smtClean="0">
                <a:solidFill>
                  <a:srgbClr val="000000"/>
                </a:solidFill>
                <a:latin typeface="Times New Roman" pitchFamily="18" charset="0"/>
                <a:ea typeface="方正书宋_GBK" charset="0"/>
                <a:cs typeface="方正书宋_GBK" charset="0"/>
              </a:rPr>
              <a:t>】</a:t>
            </a:r>
            <a:r>
              <a:rPr lang="zh-CN" altLang="en-US" sz="2400" b="1" u="none" dirty="0">
                <a:solidFill>
                  <a:srgbClr val="000000"/>
                </a:solidFill>
                <a:latin typeface="Times New Roman" pitchFamily="18" charset="0"/>
                <a:ea typeface="方正书宋_GBK" charset="0"/>
                <a:cs typeface="方正书宋_GBK" charset="0"/>
              </a:rPr>
              <a:t>　</a:t>
            </a:r>
            <a:r>
              <a:rPr lang="en-US" altLang="zh-CN" sz="2400" b="1" i="1" u="none" dirty="0">
                <a:solidFill>
                  <a:srgbClr val="FF0000"/>
                </a:solidFill>
                <a:latin typeface="Times New Roman" pitchFamily="18" charset="0"/>
                <a:ea typeface="NEU-BZ-S92" charset="0"/>
                <a:cs typeface="NEU-BZ-S92" charset="0"/>
              </a:rPr>
              <a:t>give up</a:t>
            </a:r>
            <a:r>
              <a:rPr lang="zh-CN" altLang="en-US" sz="2400" b="1" u="none" dirty="0">
                <a:solidFill>
                  <a:srgbClr val="000000"/>
                </a:solidFill>
                <a:latin typeface="Times New Roman" pitchFamily="18" charset="0"/>
                <a:ea typeface="方正书宋_GBK" charset="0"/>
                <a:cs typeface="方正书宋_GBK" charset="0"/>
              </a:rPr>
              <a:t>还可以表示“把……让出去”。</a:t>
            </a:r>
            <a:endParaRPr lang="zh-CN" altLang="en-US" sz="2400" b="1" u="none" dirty="0">
              <a:solidFill>
                <a:srgbClr val="000000"/>
              </a:solidFill>
              <a:latin typeface="Times New Roman" pitchFamily="18" charset="0"/>
              <a:ea typeface="方正书宋_GBK" charset="0"/>
              <a:cs typeface="方正书宋_GBK" charset="0"/>
            </a:endParaRPr>
          </a:p>
          <a:p>
            <a:pPr marL="0" indent="228600" algn="l"/>
            <a:r>
              <a:rPr lang="en-US" altLang="zh-CN" sz="2400" b="1" i="1" u="none" dirty="0">
                <a:solidFill>
                  <a:srgbClr val="0000CC"/>
                </a:solidFill>
                <a:latin typeface="Times New Roman" pitchFamily="18" charset="0"/>
                <a:ea typeface="NEU-BZ-S92" charset="0"/>
                <a:cs typeface="NEU-BZ-S92" charset="0"/>
              </a:rPr>
              <a:t>The boy gave up his seat.</a:t>
            </a:r>
            <a:endParaRPr lang="en-US" altLang="zh-CN" sz="2400" b="1" i="1" u="none" dirty="0">
              <a:solidFill>
                <a:srgbClr val="0000CC"/>
              </a:solidFill>
              <a:latin typeface="Times New Roman" pitchFamily="18" charset="0"/>
              <a:ea typeface="NEU-BZ-S92" charset="0"/>
              <a:cs typeface="NEU-BZ-S92" charset="0"/>
            </a:endParaRPr>
          </a:p>
          <a:p>
            <a:pPr marL="0" indent="228600" algn="l"/>
            <a:r>
              <a:rPr lang="zh-CN" altLang="en-US" sz="2400" b="1" u="none" dirty="0">
                <a:solidFill>
                  <a:srgbClr val="000000"/>
                </a:solidFill>
                <a:latin typeface="Times New Roman" pitchFamily="18" charset="0"/>
                <a:ea typeface="方正书宋_GBK" charset="0"/>
                <a:cs typeface="方正书宋_GBK" charset="0"/>
              </a:rPr>
              <a:t>男孩让出了他的座位。</a:t>
            </a:r>
            <a:endParaRPr lang="zh-CN" altLang="en-US" sz="2400" b="1" dirty="0">
              <a:solidFill>
                <a:srgbClr val="000000"/>
              </a:solidFill>
              <a:latin typeface="Times New Roman" pitchFamily="18" charset="0"/>
              <a:ea typeface="方正书宋_GBK" charset="0"/>
              <a:cs typeface="方正书宋_GBK" charset="0"/>
            </a:endParaRPr>
          </a:p>
        </p:txBody>
      </p:sp>
      <p:pic>
        <p:nvPicPr>
          <p:cNvPr id="6" name="图片 5" descr="图片107"/>
          <p:cNvPicPr>
            <a:picLocks noChangeAspect="1"/>
          </p:cNvPicPr>
          <p:nvPr/>
        </p:nvPicPr>
        <p:blipFill>
          <a:blip r:embed="rId1" cstate="print"/>
          <a:stretch>
            <a:fillRect/>
          </a:stretch>
        </p:blipFill>
        <p:spPr>
          <a:xfrm>
            <a:off x="5987415" y="3155315"/>
            <a:ext cx="1905000" cy="1428750"/>
          </a:xfrm>
          <a:prstGeom prst="rect">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0">
                                            <p:txEl>
                                              <p:pRg st="1" end="1"/>
                                            </p:txEl>
                                          </p:spTgt>
                                        </p:tgtEl>
                                        <p:attrNameLst>
                                          <p:attrName>style.visibility</p:attrName>
                                        </p:attrNameLst>
                                      </p:cBhvr>
                                      <p:to>
                                        <p:strVal val="visible"/>
                                      </p:to>
                                    </p:set>
                                    <p:anim calcmode="lin" valueType="num">
                                      <p:cBhvr additive="base">
                                        <p:cTn id="13" dur="500" fill="hold"/>
                                        <p:tgtEl>
                                          <p:spTgt spid="10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0">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0">
                                            <p:txEl>
                                              <p:pRg st="2" end="2"/>
                                            </p:txEl>
                                          </p:spTgt>
                                        </p:tgtEl>
                                        <p:attrNameLst>
                                          <p:attrName>style.visibility</p:attrName>
                                        </p:attrNameLst>
                                      </p:cBhvr>
                                      <p:to>
                                        <p:strVal val="visible"/>
                                      </p:to>
                                    </p:set>
                                    <p:anim calcmode="lin" valueType="num">
                                      <p:cBhvr additive="base">
                                        <p:cTn id="17" dur="500" fill="hold"/>
                                        <p:tgtEl>
                                          <p:spTgt spid="100">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00">
                                            <p:txEl>
                                              <p:pRg st="3" end="3"/>
                                            </p:txEl>
                                          </p:spTgt>
                                        </p:tgtEl>
                                        <p:attrNameLst>
                                          <p:attrName>style.visibility</p:attrName>
                                        </p:attrNameLst>
                                      </p:cBhvr>
                                      <p:to>
                                        <p:strVal val="visible"/>
                                      </p:to>
                                    </p:set>
                                    <p:animEffect transition="in" filter="dissolve">
                                      <p:cBhvr>
                                        <p:cTn id="23" dur="500"/>
                                        <p:tgtEl>
                                          <p:spTgt spid="100">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00">
                                            <p:txEl>
                                              <p:pRg st="4" end="4"/>
                                            </p:txEl>
                                          </p:spTgt>
                                        </p:tgtEl>
                                        <p:attrNameLst>
                                          <p:attrName>style.visibility</p:attrName>
                                        </p:attrNameLst>
                                      </p:cBhvr>
                                      <p:to>
                                        <p:strVal val="visible"/>
                                      </p:to>
                                    </p:set>
                                    <p:anim calcmode="lin" valueType="num">
                                      <p:cBhvr additive="base">
                                        <p:cTn id="28" dur="500" fill="hold"/>
                                        <p:tgtEl>
                                          <p:spTgt spid="100">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00">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00">
                                            <p:txEl>
                                              <p:pRg st="5" end="5"/>
                                            </p:txEl>
                                          </p:spTgt>
                                        </p:tgtEl>
                                        <p:attrNameLst>
                                          <p:attrName>style.visibility</p:attrName>
                                        </p:attrNameLst>
                                      </p:cBhvr>
                                      <p:to>
                                        <p:strVal val="visible"/>
                                      </p:to>
                                    </p:set>
                                    <p:anim calcmode="lin" valueType="num">
                                      <p:cBhvr additive="base">
                                        <p:cTn id="32" dur="500" fill="hold"/>
                                        <p:tgtEl>
                                          <p:spTgt spid="100">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0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
          <p:cNvSpPr txBox="1"/>
          <p:nvPr/>
        </p:nvSpPr>
        <p:spPr>
          <a:xfrm>
            <a:off x="1125855" y="271780"/>
            <a:ext cx="6889750" cy="944880"/>
          </a:xfrm>
          <a:prstGeom prst="rect">
            <a:avLst/>
          </a:prstGeom>
          <a:noFill/>
          <a:ln w="9525">
            <a:noFill/>
          </a:ln>
        </p:spPr>
        <p:txBody>
          <a:bodyPr wrap="square">
            <a:spAutoFit/>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stStyle>
          <a:p>
            <a:pPr marL="0" lvl="0" indent="0">
              <a:spcBef>
                <a:spcPct val="0"/>
              </a:spcBef>
              <a:buNone/>
            </a:pPr>
            <a:r>
              <a:rPr lang="en-US" altLang="zh-CN" sz="2800" b="1" dirty="0">
                <a:solidFill>
                  <a:srgbClr val="B60A9F"/>
                </a:solidFill>
                <a:latin typeface="Times New Roman" pitchFamily="18" charset="0"/>
              </a:rPr>
              <a:t>Complete the passage with </a:t>
            </a:r>
            <a:r>
              <a:rPr lang="en-US" altLang="zh-CN" sz="2800" b="1" dirty="0" smtClean="0">
                <a:solidFill>
                  <a:srgbClr val="B60A9F"/>
                </a:solidFill>
                <a:latin typeface="Times New Roman" pitchFamily="18" charset="0"/>
              </a:rPr>
              <a:t>the </a:t>
            </a:r>
            <a:r>
              <a:rPr lang="en-US" altLang="zh-CN" sz="2800" b="1" dirty="0">
                <a:solidFill>
                  <a:srgbClr val="B60A9F"/>
                </a:solidFill>
                <a:latin typeface="Times New Roman" pitchFamily="18" charset="0"/>
              </a:rPr>
              <a:t>correct forms of the given words.</a:t>
            </a:r>
          </a:p>
        </p:txBody>
      </p:sp>
      <p:sp>
        <p:nvSpPr>
          <p:cNvPr id="34819" name="Text Box 5"/>
          <p:cNvSpPr txBox="1"/>
          <p:nvPr/>
        </p:nvSpPr>
        <p:spPr>
          <a:xfrm>
            <a:off x="334645" y="1216660"/>
            <a:ext cx="8652510" cy="4358640"/>
          </a:xfrm>
          <a:prstGeom prst="rect">
            <a:avLst/>
          </a:prstGeom>
          <a:noFill/>
          <a:ln w="9525">
            <a:noFill/>
          </a:ln>
        </p:spPr>
        <p:txBody>
          <a:bodyPr wrap="square">
            <a:spAutoFit/>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stStyle>
          <a:p>
            <a:pPr marL="0" lvl="0" indent="0">
              <a:lnSpc>
                <a:spcPct val="100000"/>
              </a:lnSpc>
              <a:spcBef>
                <a:spcPct val="0"/>
              </a:spcBef>
              <a:buNone/>
            </a:pPr>
            <a:r>
              <a:rPr lang="en-US" altLang="zh-CN" sz="2800" b="1" dirty="0">
                <a:latin typeface="Times New Roman" pitchFamily="18" charset="0"/>
              </a:rPr>
              <a:t>Not every famous athlete is the one who goes the _________(fast) or the ________(high). Sometimes people win in other ways. In 1992, at the Barcelona Olympics, Canadian rower Silken Laumann came third in a race. But some people thought her bronze medal was as _______(good) as the gold medal. </a:t>
            </a:r>
            <a:r>
              <a:rPr lang="en-US" altLang="zh-CN" sz="2800" b="1" dirty="0">
                <a:latin typeface="Times New Roman" pitchFamily="18" charset="0"/>
                <a:sym typeface="+mn-ea"/>
              </a:rPr>
              <a:t>Just before the Olympic race, she was seriously injured. But she didn’t want to miss the Olympic, so she practiced as soon as she got out of the hospital.  Taking part in the Olympics was _______________(important)  than winning for her.</a:t>
            </a:r>
            <a:endParaRPr lang="en-US" altLang="zh-CN" sz="2800" b="1" dirty="0">
              <a:latin typeface="Times New Roman" pitchFamily="18" charset="0"/>
            </a:endParaRPr>
          </a:p>
        </p:txBody>
      </p:sp>
      <p:sp>
        <p:nvSpPr>
          <p:cNvPr id="27654" name="Text Box 6"/>
          <p:cNvSpPr txBox="1"/>
          <p:nvPr/>
        </p:nvSpPr>
        <p:spPr>
          <a:xfrm>
            <a:off x="683568" y="1484784"/>
            <a:ext cx="1512888" cy="731520"/>
          </a:xfrm>
          <a:prstGeom prst="rect">
            <a:avLst/>
          </a:prstGeom>
          <a:noFill/>
          <a:ln w="9525">
            <a:noFill/>
          </a:ln>
        </p:spPr>
        <p:txBody>
          <a:bodyPr>
            <a:spAutoFit/>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stStyle>
          <a:p>
            <a:pPr marL="0" lvl="0" indent="0">
              <a:lnSpc>
                <a:spcPct val="150000"/>
              </a:lnSpc>
              <a:spcBef>
                <a:spcPct val="0"/>
              </a:spcBef>
              <a:buNone/>
            </a:pPr>
            <a:r>
              <a:rPr lang="en-US" altLang="zh-CN" sz="2800" b="1" dirty="0">
                <a:solidFill>
                  <a:srgbClr val="FF0000"/>
                </a:solidFill>
                <a:latin typeface="Times New Roman" pitchFamily="18" charset="0"/>
              </a:rPr>
              <a:t>fastest</a:t>
            </a:r>
          </a:p>
        </p:txBody>
      </p:sp>
      <p:sp>
        <p:nvSpPr>
          <p:cNvPr id="27655" name="Text Box 7"/>
          <p:cNvSpPr txBox="1"/>
          <p:nvPr/>
        </p:nvSpPr>
        <p:spPr>
          <a:xfrm>
            <a:off x="3797300" y="1422718"/>
            <a:ext cx="1727200" cy="731520"/>
          </a:xfrm>
          <a:prstGeom prst="rect">
            <a:avLst/>
          </a:prstGeom>
          <a:noFill/>
          <a:ln w="9525">
            <a:noFill/>
          </a:ln>
        </p:spPr>
        <p:txBody>
          <a:bodyPr>
            <a:spAutoFit/>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stStyle>
          <a:p>
            <a:pPr marL="0" lvl="0" indent="0">
              <a:lnSpc>
                <a:spcPct val="150000"/>
              </a:lnSpc>
              <a:spcBef>
                <a:spcPct val="0"/>
              </a:spcBef>
              <a:buNone/>
            </a:pPr>
            <a:r>
              <a:rPr lang="en-US" altLang="zh-CN" sz="2800" b="1" dirty="0">
                <a:solidFill>
                  <a:srgbClr val="FF0000"/>
                </a:solidFill>
                <a:latin typeface="Times New Roman" pitchFamily="18" charset="0"/>
              </a:rPr>
              <a:t>highest</a:t>
            </a:r>
          </a:p>
        </p:txBody>
      </p:sp>
      <p:sp>
        <p:nvSpPr>
          <p:cNvPr id="27656" name="Text Box 8"/>
          <p:cNvSpPr txBox="1"/>
          <p:nvPr/>
        </p:nvSpPr>
        <p:spPr>
          <a:xfrm>
            <a:off x="1547664" y="3140968"/>
            <a:ext cx="1531937" cy="731520"/>
          </a:xfrm>
          <a:prstGeom prst="rect">
            <a:avLst/>
          </a:prstGeom>
          <a:noFill/>
          <a:ln w="9525">
            <a:noFill/>
          </a:ln>
        </p:spPr>
        <p:txBody>
          <a:bodyPr>
            <a:spAutoFit/>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stStyle>
          <a:p>
            <a:pPr marL="0" lvl="0" indent="0">
              <a:lnSpc>
                <a:spcPct val="150000"/>
              </a:lnSpc>
              <a:spcBef>
                <a:spcPct val="0"/>
              </a:spcBef>
              <a:buNone/>
            </a:pPr>
            <a:r>
              <a:rPr lang="en-US" altLang="zh-CN" sz="2800" b="1" dirty="0">
                <a:solidFill>
                  <a:srgbClr val="FF0000"/>
                </a:solidFill>
                <a:latin typeface="Times New Roman" pitchFamily="18" charset="0"/>
              </a:rPr>
              <a:t>good</a:t>
            </a:r>
          </a:p>
        </p:txBody>
      </p:sp>
      <p:sp>
        <p:nvSpPr>
          <p:cNvPr id="28679" name="Text Box 7"/>
          <p:cNvSpPr txBox="1"/>
          <p:nvPr/>
        </p:nvSpPr>
        <p:spPr>
          <a:xfrm>
            <a:off x="1125855" y="5056823"/>
            <a:ext cx="3060700" cy="518160"/>
          </a:xfrm>
          <a:prstGeom prst="rect">
            <a:avLst/>
          </a:prstGeom>
          <a:noFill/>
          <a:ln w="9525">
            <a:noFill/>
          </a:ln>
        </p:spPr>
        <p:txBody>
          <a:bodyPr>
            <a:spAutoFit/>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stStyle>
          <a:p>
            <a:pPr marL="0" lvl="0" indent="0">
              <a:spcBef>
                <a:spcPct val="0"/>
              </a:spcBef>
              <a:buNone/>
            </a:pPr>
            <a:r>
              <a:rPr lang="en-US" altLang="zh-CN" sz="2800" b="1" dirty="0">
                <a:solidFill>
                  <a:srgbClr val="FF0000"/>
                </a:solidFill>
                <a:latin typeface="Times New Roman" pitchFamily="18" charset="0"/>
              </a:rPr>
              <a:t>more important</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654"/>
                                        </p:tgtEl>
                                        <p:attrNameLst>
                                          <p:attrName>style.visibility</p:attrName>
                                        </p:attrNameLst>
                                      </p:cBhvr>
                                      <p:to>
                                        <p:strVal val="visible"/>
                                      </p:to>
                                    </p:set>
                                    <p:animEffect transition="in" filter="box(in)">
                                      <p:cBhvr>
                                        <p:cTn id="7" dur="500"/>
                                        <p:tgtEl>
                                          <p:spTgt spid="2765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7655"/>
                                        </p:tgtEl>
                                        <p:attrNameLst>
                                          <p:attrName>style.visibility</p:attrName>
                                        </p:attrNameLst>
                                      </p:cBhvr>
                                      <p:to>
                                        <p:strVal val="visible"/>
                                      </p:to>
                                    </p:set>
                                    <p:animEffect transition="in" filter="box(in)">
                                      <p:cBhvr>
                                        <p:cTn id="12" dur="500"/>
                                        <p:tgtEl>
                                          <p:spTgt spid="2765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7656"/>
                                        </p:tgtEl>
                                        <p:attrNameLst>
                                          <p:attrName>style.visibility</p:attrName>
                                        </p:attrNameLst>
                                      </p:cBhvr>
                                      <p:to>
                                        <p:strVal val="visible"/>
                                      </p:to>
                                    </p:set>
                                    <p:animEffect transition="in" filter="box(in)">
                                      <p:cBhvr>
                                        <p:cTn id="17" dur="500"/>
                                        <p:tgtEl>
                                          <p:spTgt spid="2765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8679">
                                            <p:txEl>
                                              <p:pRg st="0" end="0"/>
                                            </p:txEl>
                                          </p:spTgt>
                                        </p:tgtEl>
                                        <p:attrNameLst>
                                          <p:attrName>style.visibility</p:attrName>
                                        </p:attrNameLst>
                                      </p:cBhvr>
                                      <p:to>
                                        <p:strVal val="visible"/>
                                      </p:to>
                                    </p:set>
                                    <p:animEffect transition="in" filter="box(in)">
                                      <p:cBhvr>
                                        <p:cTn id="22" dur="500"/>
                                        <p:tgtEl>
                                          <p:spTgt spid="286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p:bldP spid="27655" grpId="0"/>
      <p:bldP spid="276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33120" y="424180"/>
            <a:ext cx="7072630" cy="5212080"/>
          </a:xfrm>
          <a:prstGeom prst="rect">
            <a:avLst/>
          </a:prstGeom>
          <a:noFill/>
          <a:ln w="9525">
            <a:noFill/>
          </a:ln>
        </p:spPr>
        <p:txBody>
          <a:bodyPr wrap="square">
            <a:spAutoFit/>
          </a:bodyPr>
          <a:lstStyle/>
          <a:p>
            <a:pPr marL="0" indent="0"/>
            <a:r>
              <a:rPr lang="en-US" altLang="zh-CN" sz="2800" b="1" u="none">
                <a:solidFill>
                  <a:srgbClr val="000000"/>
                </a:solidFill>
                <a:latin typeface="Times New Roman" pitchFamily="18" charset="0"/>
                <a:ea typeface="NEU-BZ-S92" charset="0"/>
                <a:cs typeface="NEU-BZ-S92" charset="0"/>
              </a:rPr>
              <a:t>  </a:t>
            </a:r>
            <a:r>
              <a:rPr lang="en-US" altLang="zh-CN" sz="2800" b="1" u="none">
                <a:solidFill>
                  <a:srgbClr val="B60A9F"/>
                </a:solidFill>
                <a:latin typeface="Times New Roman" pitchFamily="18" charset="0"/>
                <a:ea typeface="NEU-BZ-S92" charset="0"/>
                <a:cs typeface="NEU-BZ-S92" charset="0"/>
              </a:rPr>
              <a:t> Look</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at</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the</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sentences</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with</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some</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missing</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words.Please</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use</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proper</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words</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to</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fill</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them.</a:t>
            </a:r>
            <a:endParaRPr lang="en-US" altLang="zh-CN" sz="2800" b="1" u="none">
              <a:solidFill>
                <a:srgbClr val="B60A9F"/>
              </a:solidFill>
              <a:latin typeface="Times New Roman" pitchFamily="18" charset="0"/>
              <a:ea typeface="NEU-BZ-S92" charset="0"/>
              <a:cs typeface="NEU-BZ-S92" charset="0"/>
            </a:endParaRPr>
          </a:p>
          <a:p>
            <a:pPr marL="0" indent="0"/>
            <a:r>
              <a:rPr lang="en-US" altLang="zh-CN" sz="2800" b="1" u="none">
                <a:solidFill>
                  <a:srgbClr val="000000"/>
                </a:solidFill>
                <a:latin typeface="Times New Roman" pitchFamily="18" charset="0"/>
                <a:ea typeface="NEU-BZ-S92" charset="0"/>
                <a:cs typeface="NEU-BZ-S92" charset="0"/>
              </a:rPr>
              <a:t>1.He</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is</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worried</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about</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his</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old</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father</a:t>
            </a:r>
            <a:endParaRPr lang="en-US" altLang="zh-CN" sz="2800" b="1" u="none">
              <a:solidFill>
                <a:srgbClr val="000000"/>
              </a:solidFill>
              <a:latin typeface="Times New Roman" pitchFamily="18" charset="0"/>
              <a:ea typeface="NEU-BZ-S92" charset="0"/>
              <a:cs typeface="NEU-BZ-S92" charset="0"/>
            </a:endParaRPr>
          </a:p>
          <a:p>
            <a:pPr marL="0" indent="0"/>
            <a:r>
              <a:rPr lang="zh-CN" altLang="en-US" sz="2800" b="1" u="sng">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方正书宋_GBK" charset="0"/>
                <a:cs typeface="方正书宋_GBK" charset="0"/>
              </a:rPr>
              <a:t>(</a:t>
            </a:r>
            <a:r>
              <a:rPr lang="zh-CN" altLang="en-US" sz="2800" b="1" u="none">
                <a:solidFill>
                  <a:srgbClr val="000000"/>
                </a:solidFill>
                <a:latin typeface="Times New Roman" pitchFamily="18" charset="0"/>
                <a:ea typeface="方正书宋_GBK" charset="0"/>
                <a:cs typeface="方正书宋_GBK" charset="0"/>
              </a:rPr>
              <a:t>不断</a:t>
            </a:r>
            <a:r>
              <a:rPr lang="en-US" altLang="zh-CN" sz="2800" b="1" u="none">
                <a:solidFill>
                  <a:srgbClr val="000000"/>
                </a:solidFill>
                <a:latin typeface="Times New Roman" pitchFamily="18" charset="0"/>
                <a:ea typeface="方正书宋_GBK" charset="0"/>
                <a:cs typeface="方正书宋_GBK" charset="0"/>
              </a:rPr>
              <a:t>)</a:t>
            </a:r>
            <a:r>
              <a:rPr lang="en-US" altLang="zh-CN" sz="2800" b="1" u="none">
                <a:solidFill>
                  <a:srgbClr val="000000"/>
                </a:solidFill>
                <a:latin typeface="Times New Roman" pitchFamily="18" charset="0"/>
                <a:ea typeface="NEU-BZ-S92" charset="0"/>
                <a:cs typeface="NEU-BZ-S92" charset="0"/>
              </a:rPr>
              <a:t>. </a:t>
            </a:r>
            <a:endParaRPr lang="en-US" altLang="zh-CN" sz="2800" b="1" u="none">
              <a:solidFill>
                <a:srgbClr val="000000"/>
              </a:solidFill>
              <a:latin typeface="Times New Roman" pitchFamily="18" charset="0"/>
              <a:ea typeface="NEU-BZ-S92" charset="0"/>
              <a:cs typeface="NEU-BZ-S92" charset="0"/>
            </a:endParaRPr>
          </a:p>
          <a:p>
            <a:r>
              <a:rPr lang="en-US" altLang="zh-CN" sz="2800" b="1" u="none">
                <a:solidFill>
                  <a:srgbClr val="000000"/>
                </a:solidFill>
                <a:latin typeface="Times New Roman" pitchFamily="18" charset="0"/>
                <a:ea typeface="NEU-BZ-S92" charset="0"/>
                <a:cs typeface="NEU-BZ-S92" charset="0"/>
              </a:rPr>
              <a:t>2.She</a:t>
            </a:r>
            <a:r>
              <a:rPr lang="en-US" altLang="zh-CN" sz="2800" b="1" u="none">
                <a:solidFill>
                  <a:srgbClr val="000000"/>
                </a:solidFill>
                <a:latin typeface="Times New Roman" pitchFamily="18" charset="0"/>
                <a:ea typeface="方正书宋_GBK" charset="0"/>
                <a:cs typeface="方正书宋_GBK" charset="0"/>
              </a:rPr>
              <a:t> </a:t>
            </a:r>
            <a:r>
              <a:rPr lang="zh-CN" altLang="en-US" sz="2800" b="1" u="sng">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方正书宋_GBK" charset="0"/>
                <a:cs typeface="方正书宋_GBK" charset="0"/>
              </a:rPr>
              <a:t>(</a:t>
            </a:r>
            <a:r>
              <a:rPr lang="zh-CN" altLang="en-US" sz="2800" b="1" u="none">
                <a:solidFill>
                  <a:srgbClr val="000000"/>
                </a:solidFill>
                <a:latin typeface="Times New Roman" pitchFamily="18" charset="0"/>
                <a:ea typeface="方正书宋_GBK" charset="0"/>
                <a:cs typeface="方正书宋_GBK" charset="0"/>
              </a:rPr>
              <a:t>放弃</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smoking</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for</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illness. </a:t>
            </a:r>
            <a:endParaRPr lang="en-US" altLang="zh-CN" sz="2800" b="1" u="none">
              <a:solidFill>
                <a:srgbClr val="000000"/>
              </a:solidFill>
              <a:latin typeface="Times New Roman" pitchFamily="18" charset="0"/>
              <a:ea typeface="NEU-BZ-S92" charset="0"/>
              <a:cs typeface="NEU-BZ-S92" charset="0"/>
            </a:endParaRPr>
          </a:p>
          <a:p>
            <a:r>
              <a:rPr lang="en-US" altLang="zh-CN" sz="2800" b="1" u="none">
                <a:solidFill>
                  <a:srgbClr val="000000"/>
                </a:solidFill>
                <a:latin typeface="Times New Roman" pitchFamily="18" charset="0"/>
                <a:ea typeface="NEU-BZ-S92" charset="0"/>
                <a:cs typeface="NEU-BZ-S92" charset="0"/>
              </a:rPr>
              <a:t>3.You</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should</a:t>
            </a:r>
            <a:r>
              <a:rPr lang="en-US" altLang="zh-CN" sz="2800" b="1" u="none">
                <a:solidFill>
                  <a:srgbClr val="000000"/>
                </a:solidFill>
                <a:latin typeface="Times New Roman" pitchFamily="18" charset="0"/>
                <a:ea typeface="方正书宋_GBK" charset="0"/>
                <a:cs typeface="方正书宋_GBK" charset="0"/>
              </a:rPr>
              <a:t> </a:t>
            </a:r>
            <a:r>
              <a:rPr lang="zh-CN" altLang="en-US" sz="2800" b="1" u="sng">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方正书宋_GBK" charset="0"/>
                <a:cs typeface="方正书宋_GBK" charset="0"/>
              </a:rPr>
              <a:t>(</a:t>
            </a:r>
            <a:r>
              <a:rPr lang="zh-CN" altLang="en-US" sz="2800" b="1" u="none">
                <a:solidFill>
                  <a:srgbClr val="000000"/>
                </a:solidFill>
                <a:latin typeface="Times New Roman" pitchFamily="18" charset="0"/>
                <a:ea typeface="方正书宋_GBK" charset="0"/>
                <a:cs typeface="方正书宋_GBK" charset="0"/>
              </a:rPr>
              <a:t>尽全力</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to</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solve</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problem. </a:t>
            </a:r>
            <a:endParaRPr lang="en-US" altLang="zh-CN" sz="2800" b="1" u="none">
              <a:solidFill>
                <a:srgbClr val="000000"/>
              </a:solidFill>
              <a:latin typeface="Times New Roman" pitchFamily="18" charset="0"/>
              <a:ea typeface="NEU-BZ-S92" charset="0"/>
              <a:cs typeface="NEU-BZ-S92" charset="0"/>
            </a:endParaRPr>
          </a:p>
          <a:p>
            <a:r>
              <a:rPr lang="en-US" altLang="zh-CN" sz="2800" b="1" u="none">
                <a:solidFill>
                  <a:srgbClr val="000000"/>
                </a:solidFill>
                <a:latin typeface="Times New Roman" pitchFamily="18" charset="0"/>
                <a:ea typeface="NEU-BZ-S92" charset="0"/>
                <a:cs typeface="NEU-BZ-S92" charset="0"/>
              </a:rPr>
              <a:t>4.The</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bad</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weather</a:t>
            </a:r>
            <a:r>
              <a:rPr lang="en-US" altLang="zh-CN" sz="2800" b="1" u="none">
                <a:solidFill>
                  <a:srgbClr val="000000"/>
                </a:solidFill>
                <a:latin typeface="Times New Roman" pitchFamily="18" charset="0"/>
                <a:ea typeface="方正书宋_GBK" charset="0"/>
                <a:cs typeface="方正书宋_GBK" charset="0"/>
              </a:rPr>
              <a:t> </a:t>
            </a:r>
            <a:r>
              <a:rPr lang="zh-CN" altLang="en-US" sz="2800" b="1" u="sng">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方正书宋_GBK" charset="0"/>
                <a:cs typeface="方正书宋_GBK" charset="0"/>
              </a:rPr>
              <a:t>(</a:t>
            </a:r>
            <a:r>
              <a:rPr lang="zh-CN" altLang="en-US" sz="2800" b="1" u="none">
                <a:solidFill>
                  <a:srgbClr val="000000"/>
                </a:solidFill>
                <a:latin typeface="Times New Roman" pitchFamily="18" charset="0"/>
                <a:ea typeface="方正书宋_GBK" charset="0"/>
                <a:cs typeface="方正书宋_GBK" charset="0"/>
              </a:rPr>
              <a:t>影响</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shop. </a:t>
            </a:r>
            <a:endParaRPr lang="en-US" altLang="zh-CN" sz="2800" b="1" u="none">
              <a:solidFill>
                <a:srgbClr val="000000"/>
              </a:solidFill>
              <a:latin typeface="Times New Roman" pitchFamily="18" charset="0"/>
              <a:ea typeface="NEU-BZ-S92" charset="0"/>
              <a:cs typeface="NEU-BZ-S92" charset="0"/>
            </a:endParaRPr>
          </a:p>
          <a:p>
            <a:r>
              <a:rPr lang="en-US" altLang="zh-CN" sz="2800" b="1" u="none">
                <a:solidFill>
                  <a:srgbClr val="000000"/>
                </a:solidFill>
                <a:latin typeface="Times New Roman" pitchFamily="18" charset="0"/>
                <a:ea typeface="NEU-BZ-S92" charset="0"/>
                <a:cs typeface="NEU-BZ-S92" charset="0"/>
              </a:rPr>
              <a:t>5.This</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team</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is</a:t>
            </a:r>
            <a:r>
              <a:rPr lang="en-US" altLang="zh-CN" sz="2800" b="1" u="none">
                <a:solidFill>
                  <a:srgbClr val="000000"/>
                </a:solidFill>
                <a:latin typeface="Times New Roman" pitchFamily="18" charset="0"/>
                <a:ea typeface="方正书宋_GBK" charset="0"/>
                <a:cs typeface="方正书宋_GBK" charset="0"/>
              </a:rPr>
              <a:t> </a:t>
            </a:r>
            <a:r>
              <a:rPr lang="zh-CN" altLang="en-US" sz="2800" b="1" u="sng">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方正书宋_GBK" charset="0"/>
                <a:cs typeface="方正书宋_GBK" charset="0"/>
              </a:rPr>
              <a:t>(</a:t>
            </a:r>
            <a:r>
              <a:rPr lang="zh-CN" altLang="en-US" sz="2800" b="1" u="none">
                <a:solidFill>
                  <a:srgbClr val="000000"/>
                </a:solidFill>
                <a:latin typeface="Times New Roman" pitchFamily="18" charset="0"/>
                <a:ea typeface="方正书宋_GBK" charset="0"/>
                <a:cs typeface="方正书宋_GBK" charset="0"/>
              </a:rPr>
              <a:t>被认为</a:t>
            </a:r>
            <a:r>
              <a:rPr lang="en-US" altLang="zh-CN" sz="2800" b="1" u="none">
                <a:solidFill>
                  <a:srgbClr val="000000"/>
                </a:solidFill>
                <a:latin typeface="Times New Roman" pitchFamily="18" charset="0"/>
                <a:ea typeface="方正书宋_GBK" charset="0"/>
                <a:cs typeface="方正书宋_GBK" charset="0"/>
              </a:rPr>
              <a:t>)</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best</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team. </a:t>
            </a:r>
            <a:endParaRPr lang="en-US" altLang="zh-CN" sz="2800" b="1" u="none">
              <a:solidFill>
                <a:srgbClr val="000000"/>
              </a:solidFill>
              <a:latin typeface="Times New Roman" pitchFamily="18" charset="0"/>
              <a:ea typeface="方正书宋_GBK" charset="0"/>
              <a:cs typeface="方正书宋_GBK" charset="0"/>
            </a:endParaRPr>
          </a:p>
          <a:p>
            <a:pPr marL="0" indent="0"/>
            <a:endParaRPr lang="en-US" altLang="zh-CN" sz="2800" b="1" u="none">
              <a:solidFill>
                <a:srgbClr val="FF0000"/>
              </a:solidFill>
              <a:latin typeface="Times New Roman" pitchFamily="18" charset="0"/>
              <a:ea typeface="NEU-BZ-S92" charset="0"/>
              <a:cs typeface="NEU-BZ-S92" charset="0"/>
            </a:endParaRPr>
          </a:p>
        </p:txBody>
      </p:sp>
      <p:sp>
        <p:nvSpPr>
          <p:cNvPr id="2" name="文本框 1"/>
          <p:cNvSpPr txBox="1"/>
          <p:nvPr/>
        </p:nvSpPr>
        <p:spPr>
          <a:xfrm>
            <a:off x="1083310" y="1678305"/>
            <a:ext cx="2433320" cy="518160"/>
          </a:xfrm>
          <a:prstGeom prst="rect">
            <a:avLst/>
          </a:prstGeom>
          <a:noFill/>
        </p:spPr>
        <p:txBody>
          <a:bodyPr wrap="none" rtlCol="0" anchor="t">
            <a:spAutoFit/>
          </a:bodyPr>
          <a:lstStyle/>
          <a:p>
            <a:r>
              <a:rPr lang="en-US" altLang="zh-CN" sz="2800" b="1" dirty="0">
                <a:solidFill>
                  <a:srgbClr val="FF0000"/>
                </a:solidFill>
                <a:latin typeface="Times New Roman" pitchFamily="18" charset="0"/>
                <a:ea typeface="NEU-BZ-S92" charset="0"/>
                <a:cs typeface="NEU-BZ-S92" charset="0"/>
                <a:sym typeface="+mn-ea"/>
              </a:rPr>
              <a:t>time</a:t>
            </a:r>
            <a:r>
              <a:rPr lang="en-US" altLang="zh-CN" sz="2800" b="1" dirty="0">
                <a:solidFill>
                  <a:srgbClr val="FF0000"/>
                </a:solidFill>
                <a:latin typeface="Times New Roman" pitchFamily="18" charset="0"/>
                <a:ea typeface="方正书宋_GBK" charset="0"/>
                <a:cs typeface="方正书宋_GBK" charset="0"/>
                <a:sym typeface="+mn-ea"/>
              </a:rPr>
              <a:t> </a:t>
            </a:r>
            <a:r>
              <a:rPr lang="en-US" altLang="zh-CN" sz="2800" b="1" dirty="0">
                <a:solidFill>
                  <a:srgbClr val="FF0000"/>
                </a:solidFill>
                <a:latin typeface="Times New Roman" pitchFamily="18" charset="0"/>
                <a:ea typeface="NEU-BZ-S92" charset="0"/>
                <a:cs typeface="NEU-BZ-S92" charset="0"/>
                <a:sym typeface="+mn-ea"/>
              </a:rPr>
              <a:t>after</a:t>
            </a:r>
            <a:r>
              <a:rPr lang="en-US" altLang="zh-CN" sz="2800" b="1" dirty="0">
                <a:solidFill>
                  <a:srgbClr val="FF0000"/>
                </a:solidFill>
                <a:latin typeface="Times New Roman" pitchFamily="18" charset="0"/>
                <a:ea typeface="方正书宋_GBK" charset="0"/>
                <a:cs typeface="方正书宋_GBK" charset="0"/>
                <a:sym typeface="+mn-ea"/>
              </a:rPr>
              <a:t> </a:t>
            </a:r>
            <a:r>
              <a:rPr lang="en-US" altLang="zh-CN" sz="2800" b="1" dirty="0">
                <a:solidFill>
                  <a:srgbClr val="FF0000"/>
                </a:solidFill>
                <a:latin typeface="Times New Roman" pitchFamily="18" charset="0"/>
                <a:ea typeface="NEU-BZ-S92" charset="0"/>
                <a:cs typeface="NEU-BZ-S92" charset="0"/>
                <a:sym typeface="+mn-ea"/>
              </a:rPr>
              <a:t>time</a:t>
            </a:r>
            <a:endParaRPr lang="zh-CN" altLang="en-US" dirty="0"/>
          </a:p>
        </p:txBody>
      </p:sp>
      <p:sp>
        <p:nvSpPr>
          <p:cNvPr id="3" name="文本框 2"/>
          <p:cNvSpPr txBox="1"/>
          <p:nvPr/>
        </p:nvSpPr>
        <p:spPr>
          <a:xfrm>
            <a:off x="1857375" y="2110105"/>
            <a:ext cx="1358265" cy="518160"/>
          </a:xfrm>
          <a:prstGeom prst="rect">
            <a:avLst/>
          </a:prstGeom>
          <a:noFill/>
        </p:spPr>
        <p:txBody>
          <a:bodyPr wrap="none" rtlCol="0" anchor="t">
            <a:spAutoFit/>
          </a:bodyPr>
          <a:lstStyle/>
          <a:p>
            <a:r>
              <a:rPr lang="en-US" altLang="zh-CN" sz="2800" b="1" dirty="0">
                <a:solidFill>
                  <a:srgbClr val="FF0000"/>
                </a:solidFill>
                <a:latin typeface="Times New Roman" pitchFamily="18" charset="0"/>
                <a:ea typeface="NEU-BZ-S92" charset="0"/>
                <a:cs typeface="NEU-BZ-S92" charset="0"/>
                <a:sym typeface="+mn-ea"/>
              </a:rPr>
              <a:t>gave</a:t>
            </a:r>
            <a:r>
              <a:rPr lang="en-US" altLang="zh-CN" sz="2800" b="1" dirty="0">
                <a:solidFill>
                  <a:srgbClr val="FF0000"/>
                </a:solidFill>
                <a:latin typeface="Times New Roman" pitchFamily="18" charset="0"/>
                <a:ea typeface="方正书宋_GBK" charset="0"/>
                <a:cs typeface="方正书宋_GBK" charset="0"/>
                <a:sym typeface="+mn-ea"/>
              </a:rPr>
              <a:t> </a:t>
            </a:r>
            <a:r>
              <a:rPr lang="en-US" altLang="zh-CN" sz="2800" b="1" dirty="0">
                <a:solidFill>
                  <a:srgbClr val="FF0000"/>
                </a:solidFill>
                <a:latin typeface="Times New Roman" pitchFamily="18" charset="0"/>
                <a:ea typeface="NEU-BZ-S92" charset="0"/>
                <a:cs typeface="NEU-BZ-S92" charset="0"/>
                <a:sym typeface="+mn-ea"/>
              </a:rPr>
              <a:t>up</a:t>
            </a:r>
            <a:endParaRPr lang="zh-CN" altLang="en-US" dirty="0"/>
          </a:p>
        </p:txBody>
      </p:sp>
      <p:sp>
        <p:nvSpPr>
          <p:cNvPr id="4" name="文本框 3"/>
          <p:cNvSpPr txBox="1"/>
          <p:nvPr/>
        </p:nvSpPr>
        <p:spPr>
          <a:xfrm>
            <a:off x="3070860" y="2528570"/>
            <a:ext cx="2138045" cy="518160"/>
          </a:xfrm>
          <a:prstGeom prst="rect">
            <a:avLst/>
          </a:prstGeom>
          <a:noFill/>
        </p:spPr>
        <p:txBody>
          <a:bodyPr wrap="none" rtlCol="0" anchor="t">
            <a:spAutoFit/>
          </a:bodyPr>
          <a:lstStyle/>
          <a:p>
            <a:r>
              <a:rPr lang="en-US" altLang="zh-CN" sz="2800" b="1" dirty="0">
                <a:solidFill>
                  <a:srgbClr val="FF0000"/>
                </a:solidFill>
                <a:latin typeface="Times New Roman" pitchFamily="18" charset="0"/>
                <a:ea typeface="NEU-BZ-S92" charset="0"/>
                <a:cs typeface="NEU-BZ-S92" charset="0"/>
                <a:sym typeface="+mn-ea"/>
              </a:rPr>
              <a:t>try</a:t>
            </a:r>
            <a:r>
              <a:rPr lang="en-US" altLang="zh-CN" sz="2800" b="1" dirty="0">
                <a:solidFill>
                  <a:srgbClr val="FF0000"/>
                </a:solidFill>
                <a:latin typeface="Times New Roman" pitchFamily="18" charset="0"/>
                <a:ea typeface="方正书宋_GBK" charset="0"/>
                <a:cs typeface="方正书宋_GBK" charset="0"/>
                <a:sym typeface="+mn-ea"/>
              </a:rPr>
              <a:t> </a:t>
            </a:r>
            <a:r>
              <a:rPr lang="en-US" altLang="zh-CN" sz="2800" b="1" dirty="0">
                <a:solidFill>
                  <a:srgbClr val="FF0000"/>
                </a:solidFill>
                <a:latin typeface="Times New Roman" pitchFamily="18" charset="0"/>
                <a:ea typeface="NEU-BZ-S92" charset="0"/>
                <a:cs typeface="NEU-BZ-S92" charset="0"/>
                <a:sym typeface="+mn-ea"/>
              </a:rPr>
              <a:t>your</a:t>
            </a:r>
            <a:r>
              <a:rPr lang="en-US" altLang="zh-CN" sz="2800" b="1" dirty="0">
                <a:solidFill>
                  <a:srgbClr val="FF0000"/>
                </a:solidFill>
                <a:latin typeface="Times New Roman" pitchFamily="18" charset="0"/>
                <a:ea typeface="方正书宋_GBK" charset="0"/>
                <a:cs typeface="方正书宋_GBK" charset="0"/>
                <a:sym typeface="+mn-ea"/>
              </a:rPr>
              <a:t> </a:t>
            </a:r>
            <a:r>
              <a:rPr lang="en-US" altLang="zh-CN" sz="2800" b="1" dirty="0">
                <a:solidFill>
                  <a:srgbClr val="FF0000"/>
                </a:solidFill>
                <a:latin typeface="Times New Roman" pitchFamily="18" charset="0"/>
                <a:ea typeface="NEU-BZ-S92" charset="0"/>
                <a:cs typeface="NEU-BZ-S92" charset="0"/>
                <a:sym typeface="+mn-ea"/>
              </a:rPr>
              <a:t>best</a:t>
            </a:r>
            <a:endParaRPr lang="zh-CN" altLang="en-US" dirty="0"/>
          </a:p>
        </p:txBody>
      </p:sp>
      <p:sp>
        <p:nvSpPr>
          <p:cNvPr id="5" name="文本框 4"/>
          <p:cNvSpPr txBox="1"/>
          <p:nvPr/>
        </p:nvSpPr>
        <p:spPr>
          <a:xfrm>
            <a:off x="3851920" y="3356992"/>
            <a:ext cx="1763395" cy="518160"/>
          </a:xfrm>
          <a:prstGeom prst="rect">
            <a:avLst/>
          </a:prstGeom>
          <a:noFill/>
        </p:spPr>
        <p:txBody>
          <a:bodyPr wrap="none" rtlCol="0" anchor="t">
            <a:spAutoFit/>
          </a:bodyPr>
          <a:lstStyle/>
          <a:p>
            <a:r>
              <a:rPr lang="en-US" altLang="zh-CN" sz="2800" b="1" dirty="0">
                <a:solidFill>
                  <a:srgbClr val="FF0000"/>
                </a:solidFill>
                <a:latin typeface="Times New Roman" pitchFamily="18" charset="0"/>
                <a:ea typeface="NEU-BZ-S92" charset="0"/>
                <a:cs typeface="NEU-BZ-S92" charset="0"/>
                <a:sym typeface="+mn-ea"/>
              </a:rPr>
              <a:t>influenced</a:t>
            </a:r>
            <a:endParaRPr lang="zh-CN" altLang="en-US" dirty="0"/>
          </a:p>
        </p:txBody>
      </p:sp>
      <p:sp>
        <p:nvSpPr>
          <p:cNvPr id="6" name="文本框 5"/>
          <p:cNvSpPr txBox="1"/>
          <p:nvPr/>
        </p:nvSpPr>
        <p:spPr>
          <a:xfrm>
            <a:off x="3070860" y="4229100"/>
            <a:ext cx="2645410" cy="518160"/>
          </a:xfrm>
          <a:prstGeom prst="rect">
            <a:avLst/>
          </a:prstGeom>
          <a:noFill/>
        </p:spPr>
        <p:txBody>
          <a:bodyPr wrap="none" rtlCol="0" anchor="t">
            <a:spAutoFit/>
          </a:bodyPr>
          <a:lstStyle/>
          <a:p>
            <a:pPr algn="l"/>
            <a:r>
              <a:rPr lang="en-US" altLang="zh-CN" sz="2800" b="1" dirty="0">
                <a:solidFill>
                  <a:srgbClr val="FF0000"/>
                </a:solidFill>
                <a:latin typeface="Times New Roman" pitchFamily="18" charset="0"/>
                <a:ea typeface="NEU-BZ-S92" charset="0"/>
                <a:cs typeface="NEU-BZ-S92" charset="0"/>
                <a:sym typeface="+mn-ea"/>
              </a:rPr>
              <a:t>considered</a:t>
            </a:r>
            <a:r>
              <a:rPr lang="en-US" altLang="zh-CN" sz="2800" b="1" dirty="0">
                <a:solidFill>
                  <a:srgbClr val="FF0000"/>
                </a:solidFill>
                <a:latin typeface="Times New Roman" pitchFamily="18" charset="0"/>
                <a:ea typeface="方正书宋_GBK" charset="0"/>
                <a:cs typeface="方正书宋_GBK" charset="0"/>
                <a:sym typeface="+mn-ea"/>
              </a:rPr>
              <a:t> </a:t>
            </a:r>
            <a:r>
              <a:rPr lang="en-US" altLang="zh-CN" sz="2800" b="1" dirty="0">
                <a:solidFill>
                  <a:srgbClr val="FF0000"/>
                </a:solidFill>
                <a:latin typeface="Times New Roman" pitchFamily="18" charset="0"/>
                <a:ea typeface="NEU-BZ-S92" charset="0"/>
                <a:cs typeface="NEU-BZ-S92" charset="0"/>
                <a:sym typeface="+mn-ea"/>
              </a:rPr>
              <a:t>to</a:t>
            </a:r>
            <a:r>
              <a:rPr lang="en-US" altLang="zh-CN" sz="2800" b="1" dirty="0">
                <a:solidFill>
                  <a:srgbClr val="FF0000"/>
                </a:solidFill>
                <a:latin typeface="Times New Roman" pitchFamily="18" charset="0"/>
                <a:ea typeface="方正书宋_GBK" charset="0"/>
                <a:cs typeface="方正书宋_GBK" charset="0"/>
                <a:sym typeface="+mn-ea"/>
              </a:rPr>
              <a:t> </a:t>
            </a:r>
            <a:r>
              <a:rPr lang="en-US" altLang="zh-CN" sz="2800" b="1" dirty="0">
                <a:solidFill>
                  <a:srgbClr val="FF0000"/>
                </a:solidFill>
                <a:latin typeface="Times New Roman" pitchFamily="18" charset="0"/>
                <a:ea typeface="NEU-BZ-S92" charset="0"/>
                <a:cs typeface="NEU-BZ-S92" charset="0"/>
                <a:sym typeface="+mn-ea"/>
              </a:rPr>
              <a:t>be</a:t>
            </a:r>
            <a:endParaRPr lang="zh-CN" altLang="en-US" dirty="0"/>
          </a:p>
        </p:txBody>
      </p:sp>
      <p:pic>
        <p:nvPicPr>
          <p:cNvPr id="7" name="图片 6" descr="123"/>
          <p:cNvPicPr>
            <a:picLocks noChangeAspect="1"/>
          </p:cNvPicPr>
          <p:nvPr/>
        </p:nvPicPr>
        <p:blipFill>
          <a:blip r:embed="rId1" cstate="print">
            <a:clrChange>
              <a:clrFrom>
                <a:srgbClr val="FFFFFF">
                  <a:alpha val="100000"/>
                </a:srgbClr>
              </a:clrFrom>
              <a:clrTo>
                <a:srgbClr val="FFFFFF">
                  <a:alpha val="100000"/>
                  <a:alpha val="0"/>
                </a:srgbClr>
              </a:clrTo>
            </a:clrChange>
          </a:blip>
          <a:stretch>
            <a:fillRect/>
          </a:stretch>
        </p:blipFill>
        <p:spPr>
          <a:xfrm>
            <a:off x="5337810" y="4982210"/>
            <a:ext cx="1600200" cy="1371600"/>
          </a:xfrm>
          <a:prstGeom prst="rect">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41020" y="1043305"/>
            <a:ext cx="7964170" cy="2286000"/>
          </a:xfrm>
          <a:prstGeom prst="rect">
            <a:avLst/>
          </a:prstGeom>
          <a:solidFill>
            <a:schemeClr val="bg1"/>
          </a:solidFill>
          <a:ln w="9525">
            <a:solidFill>
              <a:srgbClr val="FF0000"/>
            </a:solidFill>
          </a:ln>
        </p:spPr>
        <p:txBody>
          <a:bodyPr wrap="square">
            <a:spAutoFit/>
          </a:bodyPr>
          <a:lstStyle/>
          <a:p>
            <a:pPr marL="0" indent="0"/>
            <a:r>
              <a:rPr lang="en-US" altLang="zh-CN" sz="6000" b="1" u="none">
                <a:solidFill>
                  <a:srgbClr val="B60A9F"/>
                </a:solidFill>
                <a:latin typeface="Times New Roman" pitchFamily="18" charset="0"/>
                <a:ea typeface="NEU-F5-S92" charset="0"/>
                <a:cs typeface="NEU-F5-S92" charset="0"/>
              </a:rPr>
              <a:t>Homework</a:t>
            </a:r>
            <a:endParaRPr lang="en-US" altLang="zh-CN" sz="6000" b="1" u="none">
              <a:solidFill>
                <a:srgbClr val="B60A9F"/>
              </a:solidFill>
              <a:latin typeface="Times New Roman" pitchFamily="18" charset="0"/>
              <a:ea typeface="NEU-F5-S92" charset="0"/>
              <a:cs typeface="NEU-F5-S92" charset="0"/>
            </a:endParaRPr>
          </a:p>
          <a:p>
            <a:pPr marL="0" indent="0"/>
            <a:r>
              <a:rPr lang="en-US" altLang="zh-CN" sz="2800" b="1" u="none" dirty="0">
                <a:solidFill>
                  <a:srgbClr val="000000"/>
                </a:solidFill>
                <a:latin typeface="Times New Roman" pitchFamily="18" charset="0"/>
                <a:ea typeface="NEU-BZ-S92" charset="0"/>
                <a:cs typeface="NEU-BZ-S92" charset="0"/>
              </a:rPr>
              <a:t>1.Practice</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the</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passage</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with</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your</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group</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members</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after</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class.</a:t>
            </a:r>
            <a:endParaRPr lang="en-US" altLang="zh-CN" sz="2800" b="1" u="none" dirty="0">
              <a:solidFill>
                <a:srgbClr val="000000"/>
              </a:solidFill>
              <a:latin typeface="Times New Roman" pitchFamily="18" charset="0"/>
              <a:ea typeface="NEU-BZ-S92" charset="0"/>
              <a:cs typeface="NEU-BZ-S92" charset="0"/>
            </a:endParaRPr>
          </a:p>
          <a:p>
            <a:r>
              <a:rPr lang="en-US" altLang="zh-CN" sz="2800" b="1" u="none" dirty="0">
                <a:solidFill>
                  <a:srgbClr val="000000"/>
                </a:solidFill>
                <a:latin typeface="Times New Roman" pitchFamily="18" charset="0"/>
                <a:ea typeface="NEU-BZ-S92" charset="0"/>
                <a:cs typeface="NEU-BZ-S92" charset="0"/>
              </a:rPr>
              <a:t>2.Copy</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the</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new</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words</a:t>
            </a:r>
            <a:r>
              <a:rPr lang="en-US" altLang="zh-CN" sz="2800" b="1" u="none" dirty="0">
                <a:solidFill>
                  <a:srgbClr val="000000"/>
                </a:solidFill>
                <a:latin typeface="Times New Roman" pitchFamily="18" charset="0"/>
                <a:ea typeface="方正书宋_GBK" charset="0"/>
                <a:cs typeface="方正书宋_GBK" charset="0"/>
              </a:rPr>
              <a:t> </a:t>
            </a:r>
            <a:r>
              <a:rPr lang="en-US" altLang="zh-CN" sz="2800" b="1" u="none" dirty="0">
                <a:solidFill>
                  <a:srgbClr val="000000"/>
                </a:solidFill>
                <a:latin typeface="Times New Roman" pitchFamily="18" charset="0"/>
                <a:ea typeface="NEU-BZ-S92" charset="0"/>
                <a:cs typeface="NEU-BZ-S92" charset="0"/>
              </a:rPr>
              <a:t>twice.</a:t>
            </a:r>
            <a:endParaRPr lang="zh-CN" altLang="en-US" sz="2800" b="1" dirty="0">
              <a:latin typeface="Times New Roman" pitchFamily="18" charset="0"/>
            </a:endParaRPr>
          </a:p>
        </p:txBody>
      </p:sp>
      <p:pic>
        <p:nvPicPr>
          <p:cNvPr id="4" name="图片 3" descr="图片1"/>
          <p:cNvPicPr>
            <a:picLocks noChangeAspect="1"/>
          </p:cNvPicPr>
          <p:nvPr/>
        </p:nvPicPr>
        <p:blipFill>
          <a:blip r:embed="rId1" cstate="print"/>
          <a:stretch>
            <a:fillRect/>
          </a:stretch>
        </p:blipFill>
        <p:spPr>
          <a:xfrm>
            <a:off x="1224280" y="3776980"/>
            <a:ext cx="1774825" cy="1824355"/>
          </a:xfrm>
          <a:prstGeom prst="rect">
            <a:avLst/>
          </a:prstGeom>
        </p:spPr>
      </p:pic>
      <p:sp>
        <p:nvSpPr>
          <p:cNvPr id="2" name="动作按钮: 后退或前一项 1">
            <a:hlinkClick r:id="" action="ppaction://hlinkshowjump?jump=firstslide"/>
          </p:cNvPr>
          <p:cNvSpPr/>
          <p:nvPr/>
        </p:nvSpPr>
        <p:spPr>
          <a:xfrm>
            <a:off x="7380605" y="5373370"/>
            <a:ext cx="503555" cy="431800"/>
          </a:xfrm>
          <a:prstGeom prst="actionButtonBackPrevious">
            <a:avLst/>
          </a:prstGeom>
          <a:solidFill>
            <a:sysClr val="window" lastClr="FFFFFF"/>
          </a:solidFill>
          <a:ln w="25400" cap="flat" cmpd="sng" algn="ctr">
            <a:solidFill>
              <a:srgbClr val="4F81BD">
                <a:shade val="50000"/>
              </a:srgbClr>
            </a:solid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endParaRPr lang="zh-CN" altLang="en-US"/>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5" name="Text Box 9"/>
          <p:cNvSpPr txBox="1"/>
          <p:nvPr/>
        </p:nvSpPr>
        <p:spPr>
          <a:xfrm>
            <a:off x="755650" y="1844675"/>
            <a:ext cx="6692900" cy="115760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ea typeface="+mn-ea"/>
              </a:defRPr>
            </a:lvl5pPr>
          </a:lstStyle>
          <a:p>
            <a:pPr marL="0" lvl="0" indent="0" algn="l" eaLnBrk="1" hangingPunct="1">
              <a:lnSpc>
                <a:spcPct val="120000"/>
              </a:lnSpc>
              <a:spcBef>
                <a:spcPct val="10000"/>
              </a:spcBef>
              <a:buClr>
                <a:srgbClr val="000000"/>
              </a:buClr>
              <a:buNone/>
            </a:pPr>
            <a:r>
              <a:rPr lang="en-US" altLang="zh-CN" sz="2800" b="1" i="1" dirty="0">
                <a:solidFill>
                  <a:srgbClr val="0000CC"/>
                </a:solidFill>
                <a:effectLst/>
                <a:latin typeface="Times New Roman" pitchFamily="18" charset="0"/>
              </a:rPr>
              <a:t>1.Have you known about the dream team? </a:t>
            </a:r>
            <a:endParaRPr lang="en-US" altLang="zh-CN" sz="2800" b="1" i="1" dirty="0">
              <a:solidFill>
                <a:srgbClr val="0000CC"/>
              </a:solidFill>
              <a:effectLst/>
              <a:latin typeface="Times New Roman" pitchFamily="18" charset="0"/>
            </a:endParaRPr>
          </a:p>
          <a:p>
            <a:pPr marL="0" lvl="0" indent="0" algn="l" eaLnBrk="1" hangingPunct="1">
              <a:lnSpc>
                <a:spcPct val="120000"/>
              </a:lnSpc>
              <a:spcBef>
                <a:spcPct val="10000"/>
              </a:spcBef>
              <a:buClr>
                <a:srgbClr val="000000"/>
              </a:buClr>
              <a:buNone/>
            </a:pPr>
            <a:r>
              <a:rPr lang="en-US" altLang="zh-CN" sz="2800" b="1" i="1" dirty="0">
                <a:solidFill>
                  <a:srgbClr val="0000CC"/>
                </a:solidFill>
                <a:effectLst/>
                <a:latin typeface="Times New Roman" pitchFamily="18" charset="0"/>
              </a:rPr>
              <a:t>2. What is the name of the dream team?</a:t>
            </a:r>
          </a:p>
        </p:txBody>
      </p:sp>
      <p:cxnSp>
        <p:nvCxnSpPr>
          <p:cNvPr id="6" name="直接连接符 5"/>
          <p:cNvCxnSpPr/>
          <p:nvPr/>
        </p:nvCxnSpPr>
        <p:spPr>
          <a:xfrm flipH="1">
            <a:off x="2576830" y="895350"/>
            <a:ext cx="5683250" cy="16510"/>
          </a:xfrm>
          <a:prstGeom prst="line">
            <a:avLst/>
          </a:prstGeom>
          <a:ln w="57150">
            <a:gradFill flip="none" rotWithShape="1">
              <a:gsLst>
                <a:gs pos="0">
                  <a:srgbClr val="EAC112"/>
                </a:gs>
                <a:gs pos="16000">
                  <a:srgbClr val="87C620"/>
                </a:gs>
                <a:gs pos="77000">
                  <a:srgbClr val="EFD220"/>
                </a:gs>
                <a:gs pos="100000">
                  <a:schemeClr val="accent1">
                    <a:lumMod val="30000"/>
                    <a:lumOff val="7000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sp>
        <p:nvSpPr>
          <p:cNvPr id="18437" name="文本框 1"/>
          <p:cNvSpPr txBox="1"/>
          <p:nvPr/>
        </p:nvSpPr>
        <p:spPr>
          <a:xfrm>
            <a:off x="3265170" y="249238"/>
            <a:ext cx="4103688" cy="6457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ea typeface="+mn-ea"/>
              </a:defRPr>
            </a:lvl5pPr>
          </a:lstStyle>
          <a:p>
            <a:pPr marL="0" lvl="0" indent="0" eaLnBrk="1" hangingPunct="1">
              <a:lnSpc>
                <a:spcPct val="130000"/>
              </a:lnSpc>
              <a:spcBef>
                <a:spcPct val="0"/>
              </a:spcBef>
              <a:buClr>
                <a:srgbClr val="000000"/>
              </a:buClr>
              <a:buNone/>
            </a:pPr>
            <a:r>
              <a:rPr lang="en-US" altLang="zh-CN" sz="2800" b="1" dirty="0">
                <a:solidFill>
                  <a:srgbClr val="B60A9F"/>
                </a:solidFill>
                <a:effectLst/>
                <a:latin typeface="Times New Roman" pitchFamily="18" charset="0"/>
                <a:ea typeface="微软雅黑" charset="-122"/>
              </a:rPr>
              <a:t>Free talk</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05">
                                            <p:txEl>
                                              <p:pRg st="0" end="0"/>
                                            </p:txEl>
                                          </p:spTgt>
                                        </p:tgtEl>
                                        <p:attrNameLst>
                                          <p:attrName>style.visibility</p:attrName>
                                        </p:attrNameLst>
                                      </p:cBhvr>
                                      <p:to>
                                        <p:strVal val="visible"/>
                                      </p:to>
                                    </p:set>
                                    <p:anim calcmode="lin" valueType="num">
                                      <p:cBhvr additive="base">
                                        <p:cTn id="7" dur="500" fill="hold"/>
                                        <p:tgtEl>
                                          <p:spTgt spid="410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0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05">
                                            <p:txEl>
                                              <p:pRg st="1" end="1"/>
                                            </p:txEl>
                                          </p:spTgt>
                                        </p:tgtEl>
                                        <p:attrNameLst>
                                          <p:attrName>style.visibility</p:attrName>
                                        </p:attrNameLst>
                                      </p:cBhvr>
                                      <p:to>
                                        <p:strVal val="visible"/>
                                      </p:to>
                                    </p:set>
                                    <p:anim calcmode="lin" valueType="num">
                                      <p:cBhvr additive="base">
                                        <p:cTn id="13" dur="500" fill="hold"/>
                                        <p:tgtEl>
                                          <p:spTgt spid="410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0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17575" y="490855"/>
            <a:ext cx="7087235" cy="6233160"/>
          </a:xfrm>
          <a:prstGeom prst="rect">
            <a:avLst/>
          </a:prstGeom>
          <a:noFill/>
          <a:ln w="9525">
            <a:noFill/>
          </a:ln>
        </p:spPr>
        <p:txBody>
          <a:bodyPr wrap="square">
            <a:spAutoFit/>
          </a:bodyPr>
          <a:lstStyle/>
          <a:p>
            <a:pPr marL="0" algn="l" fontAlgn="base">
              <a:lnSpc>
                <a:spcPct val="120000"/>
              </a:lnSpc>
              <a:spcBef>
                <a:spcPct val="10000"/>
              </a:spcBef>
              <a:buClr>
                <a:srgbClr val="000000"/>
              </a:buClr>
            </a:pPr>
            <a:endParaRPr lang="en-US" altLang="zh-CN" sz="2800" b="1" i="1" u="none" dirty="0">
              <a:solidFill>
                <a:srgbClr val="0000CC"/>
              </a:solidFill>
              <a:effectLst/>
              <a:latin typeface="Times New Roman" pitchFamily="18" charset="0"/>
            </a:endParaRPr>
          </a:p>
          <a:p>
            <a:r>
              <a:rPr lang="en-US" altLang="zh-CN" sz="2800" b="1" i="1" u="none" dirty="0">
                <a:solidFill>
                  <a:srgbClr val="0000CC"/>
                </a:solidFill>
                <a:effectLst/>
                <a:latin typeface="Times New Roman" pitchFamily="18" charset="0"/>
              </a:rPr>
              <a:t>(1)Time after time,these teams have won gold medals for China.</a:t>
            </a:r>
            <a:endParaRPr lang="en-US" altLang="zh-CN" sz="2800" b="1" i="1" u="none" dirty="0">
              <a:solidFill>
                <a:srgbClr val="0000CC"/>
              </a:solidFill>
              <a:effectLst/>
              <a:latin typeface="Times New Roman" pitchFamily="18" charset="0"/>
            </a:endParaRPr>
          </a:p>
          <a:p>
            <a:r>
              <a:rPr lang="en-US" altLang="zh-CN" sz="2800" b="1" i="1" u="none" dirty="0">
                <a:solidFill>
                  <a:srgbClr val="0000CC"/>
                </a:solidFill>
                <a:effectLst/>
                <a:latin typeface="Times New Roman" pitchFamily="18" charset="0"/>
              </a:rPr>
              <a:t>(2)All of the players must work hard and do their best for the team.</a:t>
            </a:r>
            <a:endParaRPr lang="en-US" altLang="zh-CN" sz="2800" b="1" i="1" u="none" dirty="0">
              <a:solidFill>
                <a:srgbClr val="0000CC"/>
              </a:solidFill>
              <a:effectLst/>
              <a:latin typeface="Times New Roman" pitchFamily="18" charset="0"/>
            </a:endParaRPr>
          </a:p>
          <a:p>
            <a:r>
              <a:rPr lang="en-US" altLang="zh-CN" sz="2800" b="1" i="1" u="none" dirty="0">
                <a:solidFill>
                  <a:srgbClr val="0000CC"/>
                </a:solidFill>
                <a:effectLst/>
                <a:latin typeface="Times New Roman" pitchFamily="18" charset="0"/>
              </a:rPr>
              <a:t>(3)By working together,they perform better,and they never give up.</a:t>
            </a:r>
            <a:endParaRPr lang="en-US" altLang="zh-CN" sz="2800" b="1" i="1" u="none" dirty="0">
              <a:solidFill>
                <a:srgbClr val="0000CC"/>
              </a:solidFill>
              <a:effectLst/>
              <a:latin typeface="Times New Roman" pitchFamily="18" charset="0"/>
            </a:endParaRPr>
          </a:p>
          <a:p>
            <a:r>
              <a:rPr lang="en-US" altLang="zh-CN" sz="2800" b="1" i="1" u="none" dirty="0">
                <a:solidFill>
                  <a:srgbClr val="0000CC"/>
                </a:solidFill>
                <a:effectLst/>
                <a:latin typeface="Times New Roman" pitchFamily="18" charset="0"/>
              </a:rPr>
              <a:t>(4)A dream team is considered to be the greatest team in its field.</a:t>
            </a:r>
            <a:endParaRPr lang="en-US" altLang="zh-CN" sz="2800" b="1" i="1" u="none" dirty="0">
              <a:solidFill>
                <a:srgbClr val="0000CC"/>
              </a:solidFill>
              <a:effectLst/>
              <a:latin typeface="Times New Roman" pitchFamily="18" charset="0"/>
            </a:endParaRPr>
          </a:p>
          <a:p>
            <a:r>
              <a:rPr lang="en-US" altLang="zh-CN" sz="2800" b="1" i="1" u="none" dirty="0">
                <a:solidFill>
                  <a:srgbClr val="0000CC"/>
                </a:solidFill>
                <a:effectLst/>
                <a:latin typeface="Times New Roman" pitchFamily="18" charset="0"/>
              </a:rPr>
              <a:t>(5)They had a great influence on people everywhere—not just in the Olympic Games.</a:t>
            </a:r>
            <a:endParaRPr lang="en-US" altLang="zh-CN" sz="2800" b="1" i="1" u="none" dirty="0">
              <a:solidFill>
                <a:srgbClr val="0000CC"/>
              </a:solidFill>
              <a:effectLst/>
              <a:latin typeface="Times New Roman" pitchFamily="18" charset="0"/>
            </a:endParaRPr>
          </a:p>
          <a:p>
            <a:endParaRPr lang="en-US" altLang="zh-CN" sz="2800" b="1" i="1" dirty="0">
              <a:solidFill>
                <a:srgbClr val="0000CC"/>
              </a:solidFill>
              <a:effectLst/>
              <a:latin typeface="Times New Roman" pitchFamily="18" charset="0"/>
            </a:endParaRPr>
          </a:p>
        </p:txBody>
      </p:sp>
      <p:sp>
        <p:nvSpPr>
          <p:cNvPr id="16" name="文本框 15"/>
          <p:cNvSpPr txBox="1"/>
          <p:nvPr/>
        </p:nvSpPr>
        <p:spPr>
          <a:xfrm>
            <a:off x="1180465" y="92075"/>
            <a:ext cx="6234430" cy="944880"/>
          </a:xfrm>
          <a:prstGeom prst="rect">
            <a:avLst/>
          </a:prstGeom>
          <a:noFill/>
        </p:spPr>
        <p:txBody>
          <a:bodyPr wrap="square" rtlCol="0" anchor="t">
            <a:spAutoFit/>
          </a:bodyPr>
          <a:lstStyle/>
          <a:p>
            <a:pPr algn="l"/>
            <a:r>
              <a:rPr lang="en-US" altLang="zh-CN" sz="2800" b="1" dirty="0">
                <a:solidFill>
                  <a:srgbClr val="B60A9F"/>
                </a:solidFill>
                <a:latin typeface="Times New Roman" pitchFamily="18" charset="0"/>
                <a:ea typeface="NEU-BZ-S92" charset="0"/>
                <a:cs typeface="NEU-BZ-S92" charset="0"/>
                <a:sym typeface="+mn-ea"/>
              </a:rPr>
              <a:t>Read</a:t>
            </a:r>
            <a:r>
              <a:rPr lang="en-US" altLang="zh-CN" sz="2800" b="1" dirty="0">
                <a:solidFill>
                  <a:srgbClr val="B60A9F"/>
                </a:solidFill>
                <a:latin typeface="Times New Roman" pitchFamily="18" charset="0"/>
                <a:ea typeface="方正楷体_GBK" charset="0"/>
                <a:cs typeface="方正楷体_GBK" charset="0"/>
                <a:sym typeface="+mn-ea"/>
              </a:rPr>
              <a:t> </a:t>
            </a:r>
            <a:r>
              <a:rPr lang="en-US" altLang="zh-CN" sz="2800" b="1" dirty="0">
                <a:solidFill>
                  <a:srgbClr val="B60A9F"/>
                </a:solidFill>
                <a:latin typeface="Times New Roman" pitchFamily="18" charset="0"/>
                <a:ea typeface="NEU-BZ-S92" charset="0"/>
                <a:cs typeface="NEU-BZ-S92" charset="0"/>
                <a:sym typeface="+mn-ea"/>
              </a:rPr>
              <a:t>the text</a:t>
            </a:r>
            <a:r>
              <a:rPr lang="en-US" altLang="zh-CN" sz="2800" b="1" dirty="0">
                <a:solidFill>
                  <a:srgbClr val="B60A9F"/>
                </a:solidFill>
                <a:latin typeface="Times New Roman" pitchFamily="18" charset="0"/>
                <a:ea typeface="方正楷体_GBK" charset="0"/>
                <a:cs typeface="方正楷体_GBK" charset="0"/>
                <a:sym typeface="+mn-ea"/>
              </a:rPr>
              <a:t> </a:t>
            </a:r>
            <a:r>
              <a:rPr lang="en-US" altLang="zh-CN" sz="2800" b="1" dirty="0">
                <a:solidFill>
                  <a:srgbClr val="B60A9F"/>
                </a:solidFill>
                <a:latin typeface="Times New Roman" pitchFamily="18" charset="0"/>
                <a:ea typeface="NEU-BZ-S92" charset="0"/>
                <a:cs typeface="NEU-BZ-S92" charset="0"/>
                <a:sym typeface="+mn-ea"/>
              </a:rPr>
              <a:t>in</a:t>
            </a:r>
            <a:r>
              <a:rPr lang="en-US" altLang="zh-CN" sz="2800" b="1" dirty="0">
                <a:solidFill>
                  <a:srgbClr val="B60A9F"/>
                </a:solidFill>
                <a:latin typeface="Times New Roman" pitchFamily="18" charset="0"/>
                <a:ea typeface="方正楷体_GBK" charset="0"/>
                <a:cs typeface="方正楷体_GBK" charset="0"/>
                <a:sym typeface="+mn-ea"/>
              </a:rPr>
              <a:t> </a:t>
            </a:r>
            <a:r>
              <a:rPr lang="en-US" altLang="zh-CN" sz="2800" b="1" dirty="0">
                <a:solidFill>
                  <a:srgbClr val="B60A9F"/>
                </a:solidFill>
                <a:latin typeface="Times New Roman" pitchFamily="18" charset="0"/>
                <a:ea typeface="NEU-BZ-S92" charset="0"/>
                <a:cs typeface="NEU-BZ-S92" charset="0"/>
                <a:sym typeface="+mn-ea"/>
              </a:rPr>
              <a:t>groups and pay </a:t>
            </a:r>
            <a:r>
              <a:rPr lang="en-US" altLang="zh-CN" sz="2800" b="1" dirty="0" smtClean="0">
                <a:solidFill>
                  <a:srgbClr val="B60A9F"/>
                </a:solidFill>
                <a:latin typeface="Times New Roman" pitchFamily="18" charset="0"/>
                <a:ea typeface="NEU-BZ-S92" charset="0"/>
                <a:cs typeface="NEU-BZ-S92" charset="0"/>
                <a:sym typeface="+mn-ea"/>
              </a:rPr>
              <a:t>attention </a:t>
            </a:r>
            <a:r>
              <a:rPr lang="en-US" altLang="zh-CN" sz="2800" b="1" dirty="0">
                <a:solidFill>
                  <a:srgbClr val="B60A9F"/>
                </a:solidFill>
                <a:latin typeface="Times New Roman" pitchFamily="18" charset="0"/>
                <a:ea typeface="NEU-BZ-S92" charset="0"/>
                <a:cs typeface="NEU-BZ-S92" charset="0"/>
                <a:sym typeface="+mn-ea"/>
              </a:rPr>
              <a:t>to these </a:t>
            </a:r>
            <a:r>
              <a:rPr lang="en-US" altLang="zh-CN" sz="2800" b="1" dirty="0" smtClean="0">
                <a:solidFill>
                  <a:srgbClr val="B60A9F"/>
                </a:solidFill>
                <a:latin typeface="Times New Roman" pitchFamily="18" charset="0"/>
                <a:ea typeface="NEU-BZ-S92" charset="0"/>
                <a:cs typeface="NEU-BZ-S92" charset="0"/>
                <a:sym typeface="+mn-ea"/>
              </a:rPr>
              <a:t>sentences.</a:t>
            </a:r>
            <a:endParaRPr lang="zh-CN" altLang="en-US"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from="(-#ppt_w/2)" to="(#ppt_x)" calcmode="lin" valueType="num">
                                      <p:cBhvr>
                                        <p:cTn id="7" dur="600" fill="hold">
                                          <p:stCondLst>
                                            <p:cond delay="0"/>
                                          </p:stCondLst>
                                        </p:cTn>
                                        <p:tgtEl>
                                          <p:spTgt spid="100"/>
                                        </p:tgtEl>
                                        <p:attrNameLst>
                                          <p:attrName>ppt_x</p:attrName>
                                        </p:attrNameLst>
                                      </p:cBhvr>
                                    </p:anim>
                                    <p:anim from="0" to="-1.0" calcmode="lin" valueType="num">
                                      <p:cBhvr>
                                        <p:cTn id="8" dur="200" decel="50000" autoRev="1" fill="hold">
                                          <p:stCondLst>
                                            <p:cond delay="600"/>
                                          </p:stCondLst>
                                        </p:cTn>
                                        <p:tgtEl>
                                          <p:spTgt spid="100"/>
                                        </p:tgtEl>
                                        <p:attrNameLst>
                                          <p:attrName>xshear</p:attrName>
                                        </p:attrNameLst>
                                      </p:cBhvr>
                                    </p:anim>
                                    <p:animScale>
                                      <p:cBhvr>
                                        <p:cTn id="9" dur="200" decel="100000" autoRev="1" fill="hold">
                                          <p:stCondLst>
                                            <p:cond delay="600"/>
                                          </p:stCondLst>
                                        </p:cTn>
                                        <p:tgtEl>
                                          <p:spTgt spid="100"/>
                                        </p:tgtEl>
                                      </p:cBhvr>
                                      <p:from x="100000" y="100000"/>
                                      <p:to x="80000" y="100000"/>
                                    </p:animScale>
                                    <p:anim by="(#ppt_h/3+#ppt_w*0.1)" calcmode="lin" valueType="num">
                                      <p:cBhvr additive="sum">
                                        <p:cTn id="10" dur="200" decel="100000" autoRev="1" fill="hold">
                                          <p:stCondLst>
                                            <p:cond delay="600"/>
                                          </p:stCondLst>
                                        </p:cTn>
                                        <p:tgtEl>
                                          <p:spTgt spid="100"/>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749935" y="544195"/>
            <a:ext cx="7574280" cy="4358640"/>
          </a:xfrm>
          <a:prstGeom prst="rect">
            <a:avLst/>
          </a:prstGeom>
          <a:noFill/>
          <a:ln w="9525">
            <a:noFill/>
          </a:ln>
        </p:spPr>
        <p:txBody>
          <a:bodyPr wrap="square">
            <a:spAutoFit/>
          </a:bodyPr>
          <a:lstStyle/>
          <a:p>
            <a:pPr marL="0" indent="0" fontAlgn="auto"/>
            <a:r>
              <a:rPr lang="en-US" altLang="zh-CN" sz="2800" b="1" u="none">
                <a:solidFill>
                  <a:srgbClr val="B60A9F"/>
                </a:solidFill>
                <a:latin typeface="Times New Roman" pitchFamily="18" charset="0"/>
                <a:ea typeface="NEU-BZ-S92" charset="0"/>
                <a:cs typeface="NEU-BZ-S92" charset="0"/>
              </a:rPr>
              <a:t>Listen</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to</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the</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tape</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with</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your</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book</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closed</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and</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fill</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in</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the</a:t>
            </a:r>
            <a:r>
              <a:rPr lang="en-US" altLang="zh-CN" sz="2800" b="1" u="none">
                <a:solidFill>
                  <a:srgbClr val="B60A9F"/>
                </a:solidFill>
                <a:latin typeface="Times New Roman" pitchFamily="18" charset="0"/>
                <a:ea typeface="方正楷体_GBK" charset="0"/>
                <a:cs typeface="方正楷体_GBK" charset="0"/>
              </a:rPr>
              <a:t> </a:t>
            </a:r>
            <a:r>
              <a:rPr lang="en-US" altLang="zh-CN" sz="2800" b="1" u="none">
                <a:solidFill>
                  <a:srgbClr val="B60A9F"/>
                </a:solidFill>
                <a:latin typeface="Times New Roman" pitchFamily="18" charset="0"/>
                <a:ea typeface="NEU-BZ-S92" charset="0"/>
                <a:cs typeface="NEU-BZ-S92" charset="0"/>
              </a:rPr>
              <a:t>blanks.</a:t>
            </a:r>
            <a:endParaRPr lang="en-US" altLang="zh-CN" sz="2800" b="1" u="none">
              <a:solidFill>
                <a:srgbClr val="B60A9F"/>
              </a:solidFill>
              <a:latin typeface="Times New Roman" pitchFamily="18" charset="0"/>
              <a:ea typeface="NEU-BZ-S92" charset="0"/>
              <a:cs typeface="NEU-BZ-S92" charset="0"/>
            </a:endParaRPr>
          </a:p>
          <a:p>
            <a:pPr marL="0" indent="0" fontAlgn="auto"/>
            <a:r>
              <a:rPr lang="en-US" altLang="zh-CN" sz="2800" b="1" u="none">
                <a:solidFill>
                  <a:srgbClr val="000000"/>
                </a:solidFill>
                <a:latin typeface="Times New Roman" pitchFamily="18" charset="0"/>
                <a:ea typeface="NEU-BZ-S92" charset="0"/>
                <a:cs typeface="NEU-BZ-S92" charset="0"/>
              </a:rPr>
              <a:t>1.At</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1992</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Olympics</a:t>
            </a:r>
            <a:r>
              <a:rPr lang="en-US" altLang="zh-CN" sz="2800" b="1" u="none">
                <a:solidFill>
                  <a:srgbClr val="000000"/>
                </a:solidFill>
                <a:latin typeface="Times New Roman" pitchFamily="18" charset="0"/>
                <a:ea typeface="方正楷体_GBK" charset="0"/>
                <a:cs typeface="方正楷体_GBK" charset="0"/>
              </a:rPr>
              <a:t>,</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U.S.basketball</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team</a:t>
            </a:r>
            <a:endParaRPr lang="en-US" altLang="zh-CN" sz="2800" b="1" u="none">
              <a:solidFill>
                <a:srgbClr val="000000"/>
              </a:solidFill>
              <a:latin typeface="Times New Roman" pitchFamily="18" charset="0"/>
              <a:ea typeface="NEU-BZ-S92" charset="0"/>
              <a:cs typeface="NEU-BZ-S92" charset="0"/>
            </a:endParaRPr>
          </a:p>
          <a:p>
            <a:pPr marL="0" indent="0" fontAlgn="auto"/>
            <a:r>
              <a:rPr lang="en-US" altLang="zh-CN" sz="2800" b="1" u="none">
                <a:solidFill>
                  <a:srgbClr val="000000"/>
                </a:solidFill>
                <a:latin typeface="Times New Roman" pitchFamily="18" charset="0"/>
                <a:ea typeface="方正楷体_GBK" charset="0"/>
                <a:cs typeface="方正楷体_GBK" charset="0"/>
              </a:rPr>
              <a:t> </a:t>
            </a:r>
            <a:r>
              <a:rPr lang="zh-CN" altLang="en-US" sz="2800" b="1" u="sng">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all</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other</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teams. </a:t>
            </a:r>
            <a:endParaRPr lang="en-US" altLang="zh-CN" sz="2800" b="1" u="none">
              <a:solidFill>
                <a:srgbClr val="000000"/>
              </a:solidFill>
              <a:latin typeface="Times New Roman" pitchFamily="18" charset="0"/>
              <a:ea typeface="NEU-BZ-S92" charset="0"/>
              <a:cs typeface="NEU-BZ-S92" charset="0"/>
            </a:endParaRPr>
          </a:p>
          <a:p>
            <a:r>
              <a:rPr lang="en-US" altLang="zh-CN" sz="2800" b="1" u="none">
                <a:solidFill>
                  <a:srgbClr val="000000"/>
                </a:solidFill>
                <a:latin typeface="Times New Roman" pitchFamily="18" charset="0"/>
                <a:ea typeface="NEU-BZ-S92" charset="0"/>
                <a:cs typeface="NEU-BZ-S92" charset="0"/>
              </a:rPr>
              <a:t>2.For</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Brazil</a:t>
            </a:r>
            <a:r>
              <a:rPr lang="en-US" altLang="zh-CN" sz="2800" b="1" u="none">
                <a:solidFill>
                  <a:srgbClr val="000000"/>
                </a:solidFill>
                <a:latin typeface="Times New Roman" pitchFamily="18" charset="0"/>
                <a:ea typeface="方正楷体_GBK" charset="0"/>
                <a:cs typeface="方正楷体_GBK" charset="0"/>
              </a:rPr>
              <a:t>,</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dream</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team</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is</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men’s</a:t>
            </a:r>
            <a:endParaRPr lang="en-US" altLang="zh-CN" sz="2800" b="1" u="none">
              <a:solidFill>
                <a:srgbClr val="000000"/>
              </a:solidFill>
              <a:latin typeface="Times New Roman" pitchFamily="18" charset="0"/>
              <a:ea typeface="NEU-BZ-S92" charset="0"/>
              <a:cs typeface="NEU-BZ-S92" charset="0"/>
            </a:endParaRPr>
          </a:p>
          <a:p>
            <a:pPr marL="0" indent="0" fontAlgn="auto"/>
            <a:r>
              <a:rPr lang="en-US" altLang="zh-CN" sz="2800" b="1" u="none">
                <a:solidFill>
                  <a:srgbClr val="000000"/>
                </a:solidFill>
                <a:latin typeface="Times New Roman" pitchFamily="18" charset="0"/>
                <a:ea typeface="方正楷体_GBK" charset="0"/>
                <a:cs typeface="方正楷体_GBK" charset="0"/>
              </a:rPr>
              <a:t> </a:t>
            </a:r>
            <a:r>
              <a:rPr lang="zh-CN" altLang="en-US" sz="2800" b="1" u="sng">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team. </a:t>
            </a:r>
            <a:endParaRPr lang="en-US" altLang="zh-CN" sz="2800" b="1" u="none">
              <a:solidFill>
                <a:srgbClr val="000000"/>
              </a:solidFill>
              <a:latin typeface="Times New Roman" pitchFamily="18" charset="0"/>
              <a:ea typeface="NEU-BZ-S92" charset="0"/>
              <a:cs typeface="NEU-BZ-S92" charset="0"/>
            </a:endParaRPr>
          </a:p>
          <a:p>
            <a:r>
              <a:rPr lang="en-US" altLang="zh-CN" sz="2800" b="1" u="none">
                <a:solidFill>
                  <a:srgbClr val="000000"/>
                </a:solidFill>
                <a:latin typeface="Times New Roman" pitchFamily="18" charset="0"/>
                <a:ea typeface="NEU-BZ-S92" charset="0"/>
                <a:cs typeface="NEU-BZ-S92" charset="0"/>
              </a:rPr>
              <a:t>3.For</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China</a:t>
            </a:r>
            <a:r>
              <a:rPr lang="en-US" altLang="zh-CN" sz="2800" b="1" u="none">
                <a:solidFill>
                  <a:srgbClr val="000000"/>
                </a:solidFill>
                <a:latin typeface="Times New Roman" pitchFamily="18" charset="0"/>
                <a:ea typeface="方正楷体_GBK" charset="0"/>
                <a:cs typeface="方正楷体_GBK" charset="0"/>
              </a:rPr>
              <a:t>,</a:t>
            </a:r>
            <a:endParaRPr lang="en-US" altLang="zh-CN" sz="2800" b="1" u="none">
              <a:solidFill>
                <a:srgbClr val="000000"/>
              </a:solidFill>
              <a:latin typeface="Times New Roman" pitchFamily="18" charset="0"/>
              <a:ea typeface="方正楷体_GBK" charset="0"/>
              <a:cs typeface="方正楷体_GBK" charset="0"/>
            </a:endParaRPr>
          </a:p>
          <a:p>
            <a:pPr marL="0" indent="0" fontAlgn="auto"/>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楷体_GBK" charset="0"/>
                <a:cs typeface="方正楷体_GBK" charset="0"/>
              </a:rPr>
              <a:t> </a:t>
            </a:r>
            <a:r>
              <a:rPr lang="zh-CN" altLang="en-US" sz="2800" b="1" u="sng">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teams</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are</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dream</a:t>
            </a:r>
            <a:r>
              <a:rPr lang="en-US" altLang="zh-CN" sz="2800" b="1" u="none">
                <a:solidFill>
                  <a:srgbClr val="000000"/>
                </a:solidFill>
                <a:latin typeface="Times New Roman" pitchFamily="18" charset="0"/>
                <a:ea typeface="方正楷体_GBK" charset="0"/>
                <a:cs typeface="方正楷体_GBK" charset="0"/>
              </a:rPr>
              <a:t> </a:t>
            </a:r>
            <a:r>
              <a:rPr lang="en-US" altLang="zh-CN" sz="2800" b="1" u="none">
                <a:solidFill>
                  <a:srgbClr val="000000"/>
                </a:solidFill>
                <a:latin typeface="Times New Roman" pitchFamily="18" charset="0"/>
                <a:ea typeface="NEU-BZ-S92" charset="0"/>
                <a:cs typeface="NEU-BZ-S92" charset="0"/>
              </a:rPr>
              <a:t>teams. </a:t>
            </a:r>
            <a:endParaRPr lang="en-US" altLang="zh-CN" sz="2800" b="1" u="none">
              <a:solidFill>
                <a:srgbClr val="000000"/>
              </a:solidFill>
              <a:latin typeface="Times New Roman" pitchFamily="18" charset="0"/>
              <a:ea typeface="方正楷体_GBK" charset="0"/>
              <a:cs typeface="方正楷体_GBK" charset="0"/>
            </a:endParaRPr>
          </a:p>
          <a:p>
            <a:pPr marL="0" indent="0" fontAlgn="auto"/>
            <a:endParaRPr lang="en-US" altLang="zh-CN" sz="2800" b="1" u="none">
              <a:solidFill>
                <a:srgbClr val="FF0000"/>
              </a:solidFill>
              <a:latin typeface="Times New Roman" pitchFamily="18" charset="0"/>
              <a:ea typeface="NEU-BZ-S92" charset="0"/>
              <a:cs typeface="NEU-BZ-S92" charset="0"/>
            </a:endParaRPr>
          </a:p>
        </p:txBody>
      </p:sp>
      <p:sp>
        <p:nvSpPr>
          <p:cNvPr id="2" name="文本框 1"/>
          <p:cNvSpPr txBox="1"/>
          <p:nvPr/>
        </p:nvSpPr>
        <p:spPr>
          <a:xfrm>
            <a:off x="1108075" y="1748155"/>
            <a:ext cx="1466215" cy="518160"/>
          </a:xfrm>
          <a:prstGeom prst="rect">
            <a:avLst/>
          </a:prstGeom>
          <a:noFill/>
        </p:spPr>
        <p:txBody>
          <a:bodyPr wrap="none" rtlCol="0" anchor="t">
            <a:spAutoFit/>
          </a:bodyPr>
          <a:lstStyle/>
          <a:p>
            <a:r>
              <a:rPr lang="en-US" altLang="zh-CN" sz="2800" b="1" dirty="0">
                <a:solidFill>
                  <a:srgbClr val="FF0000"/>
                </a:solidFill>
                <a:latin typeface="Times New Roman" pitchFamily="18" charset="0"/>
                <a:ea typeface="NEU-BZ-S92" charset="0"/>
                <a:cs typeface="NEU-BZ-S92" charset="0"/>
                <a:sym typeface="+mn-ea"/>
              </a:rPr>
              <a:t>defeated</a:t>
            </a:r>
            <a:endParaRPr lang="zh-CN" altLang="en-US" dirty="0"/>
          </a:p>
        </p:txBody>
      </p:sp>
      <p:sp>
        <p:nvSpPr>
          <p:cNvPr id="3" name="文本框 2"/>
          <p:cNvSpPr txBox="1"/>
          <p:nvPr/>
        </p:nvSpPr>
        <p:spPr>
          <a:xfrm>
            <a:off x="749935" y="2667635"/>
            <a:ext cx="3108325" cy="518160"/>
          </a:xfrm>
          <a:prstGeom prst="rect">
            <a:avLst/>
          </a:prstGeom>
          <a:noFill/>
        </p:spPr>
        <p:txBody>
          <a:bodyPr wrap="none" rtlCol="0" anchor="t">
            <a:spAutoFit/>
          </a:bodyPr>
          <a:lstStyle/>
          <a:p>
            <a:r>
              <a:rPr lang="en-US" altLang="zh-CN" sz="2800" b="1" dirty="0">
                <a:solidFill>
                  <a:srgbClr val="FF0000"/>
                </a:solidFill>
                <a:latin typeface="Times New Roman" pitchFamily="18" charset="0"/>
                <a:ea typeface="NEU-BZ-S92" charset="0"/>
                <a:cs typeface="NEU-BZ-S92" charset="0"/>
                <a:sym typeface="+mn-ea"/>
              </a:rPr>
              <a:t>volleyball</a:t>
            </a:r>
            <a:r>
              <a:rPr lang="en-US" altLang="zh-CN" sz="2800" b="1" dirty="0">
                <a:solidFill>
                  <a:srgbClr val="FF0000"/>
                </a:solidFill>
                <a:latin typeface="Times New Roman" pitchFamily="18" charset="0"/>
                <a:ea typeface="方正楷体_GBK" charset="0"/>
                <a:cs typeface="方正楷体_GBK" charset="0"/>
                <a:sym typeface="+mn-ea"/>
              </a:rPr>
              <a:t> </a:t>
            </a:r>
            <a:r>
              <a:rPr lang="en-US" altLang="zh-CN" sz="2800" b="1" dirty="0">
                <a:solidFill>
                  <a:srgbClr val="FF0000"/>
                </a:solidFill>
                <a:latin typeface="Times New Roman" pitchFamily="18" charset="0"/>
                <a:ea typeface="NEU-BZ-S92" charset="0"/>
                <a:cs typeface="NEU-BZ-S92" charset="0"/>
                <a:sym typeface="+mn-ea"/>
              </a:rPr>
              <a:t>or</a:t>
            </a:r>
            <a:r>
              <a:rPr lang="en-US" altLang="zh-CN" sz="2800" b="1" dirty="0">
                <a:solidFill>
                  <a:srgbClr val="FF0000"/>
                </a:solidFill>
                <a:latin typeface="Times New Roman" pitchFamily="18" charset="0"/>
                <a:ea typeface="方正楷体_GBK" charset="0"/>
                <a:cs typeface="方正楷体_GBK" charset="0"/>
                <a:sym typeface="+mn-ea"/>
              </a:rPr>
              <a:t> </a:t>
            </a:r>
            <a:r>
              <a:rPr lang="en-US" altLang="zh-CN" sz="2800" b="1" dirty="0">
                <a:solidFill>
                  <a:srgbClr val="FF0000"/>
                </a:solidFill>
                <a:latin typeface="Times New Roman" pitchFamily="18" charset="0"/>
                <a:ea typeface="NEU-BZ-S92" charset="0"/>
                <a:cs typeface="NEU-BZ-S92" charset="0"/>
                <a:sym typeface="+mn-ea"/>
              </a:rPr>
              <a:t>soccer</a:t>
            </a:r>
            <a:endParaRPr lang="zh-CN" altLang="en-US" dirty="0"/>
          </a:p>
        </p:txBody>
      </p:sp>
      <p:sp>
        <p:nvSpPr>
          <p:cNvPr id="4" name="文本框 3"/>
          <p:cNvSpPr txBox="1"/>
          <p:nvPr/>
        </p:nvSpPr>
        <p:spPr>
          <a:xfrm>
            <a:off x="1273175" y="3504565"/>
            <a:ext cx="5398770" cy="518160"/>
          </a:xfrm>
          <a:prstGeom prst="rect">
            <a:avLst/>
          </a:prstGeom>
          <a:noFill/>
        </p:spPr>
        <p:txBody>
          <a:bodyPr wrap="none" rtlCol="0" anchor="t">
            <a:spAutoFit/>
          </a:bodyPr>
          <a:lstStyle/>
          <a:p>
            <a:pPr indent="228600" algn="l"/>
            <a:r>
              <a:rPr lang="en-US" altLang="zh-CN" sz="2800" b="1" dirty="0">
                <a:solidFill>
                  <a:srgbClr val="FF0000"/>
                </a:solidFill>
                <a:latin typeface="Times New Roman" pitchFamily="18" charset="0"/>
                <a:ea typeface="NEU-BZ-S92" charset="0"/>
                <a:cs typeface="NEU-BZ-S92" charset="0"/>
                <a:sym typeface="+mn-ea"/>
              </a:rPr>
              <a:t>diving</a:t>
            </a:r>
            <a:r>
              <a:rPr lang="en-US" altLang="zh-CN" sz="2800" b="1" dirty="0">
                <a:solidFill>
                  <a:srgbClr val="FF0000"/>
                </a:solidFill>
                <a:latin typeface="Times New Roman" pitchFamily="18" charset="0"/>
                <a:ea typeface="方正楷体_GBK" charset="0"/>
                <a:cs typeface="方正楷体_GBK" charset="0"/>
                <a:sym typeface="+mn-ea"/>
              </a:rPr>
              <a:t>,</a:t>
            </a:r>
            <a:r>
              <a:rPr lang="en-US" altLang="zh-CN" sz="2800" b="1" dirty="0">
                <a:solidFill>
                  <a:srgbClr val="FF0000"/>
                </a:solidFill>
                <a:latin typeface="Times New Roman" pitchFamily="18" charset="0"/>
                <a:ea typeface="NEU-BZ-S92" charset="0"/>
                <a:cs typeface="NEU-BZ-S92" charset="0"/>
                <a:sym typeface="+mn-ea"/>
              </a:rPr>
              <a:t>ping-pong</a:t>
            </a:r>
            <a:r>
              <a:rPr lang="en-US" altLang="zh-CN" sz="2800" b="1" dirty="0">
                <a:solidFill>
                  <a:srgbClr val="FF0000"/>
                </a:solidFill>
                <a:latin typeface="Times New Roman" pitchFamily="18" charset="0"/>
                <a:ea typeface="方正楷体_GBK" charset="0"/>
                <a:cs typeface="方正楷体_GBK" charset="0"/>
                <a:sym typeface="+mn-ea"/>
              </a:rPr>
              <a:t> </a:t>
            </a:r>
            <a:r>
              <a:rPr lang="en-US" altLang="zh-CN" sz="2800" b="1" dirty="0">
                <a:solidFill>
                  <a:srgbClr val="FF0000"/>
                </a:solidFill>
                <a:latin typeface="Times New Roman" pitchFamily="18" charset="0"/>
                <a:ea typeface="NEU-BZ-S92" charset="0"/>
                <a:cs typeface="NEU-BZ-S92" charset="0"/>
                <a:sym typeface="+mn-ea"/>
              </a:rPr>
              <a:t>and</a:t>
            </a:r>
            <a:r>
              <a:rPr lang="en-US" altLang="zh-CN" sz="2800" b="1" dirty="0">
                <a:solidFill>
                  <a:srgbClr val="FF0000"/>
                </a:solidFill>
                <a:latin typeface="Times New Roman" pitchFamily="18" charset="0"/>
                <a:ea typeface="方正楷体_GBK" charset="0"/>
                <a:cs typeface="方正楷体_GBK" charset="0"/>
                <a:sym typeface="+mn-ea"/>
              </a:rPr>
              <a:t> </a:t>
            </a:r>
            <a:r>
              <a:rPr lang="en-US" altLang="zh-CN" sz="2800" b="1" dirty="0">
                <a:solidFill>
                  <a:srgbClr val="FF0000"/>
                </a:solidFill>
                <a:latin typeface="Times New Roman" pitchFamily="18" charset="0"/>
                <a:ea typeface="NEU-BZ-S92" charset="0"/>
                <a:cs typeface="NEU-BZ-S92" charset="0"/>
                <a:sym typeface="+mn-ea"/>
              </a:rPr>
              <a:t>badminton</a:t>
            </a:r>
            <a:endParaRPr lang="zh-CN" altLang="en-US" dirty="0"/>
          </a:p>
        </p:txBody>
      </p:sp>
      <p:pic>
        <p:nvPicPr>
          <p:cNvPr id="11" name="图片 10" descr="a"/>
          <p:cNvPicPr>
            <a:picLocks noChangeAspect="1"/>
          </p:cNvPicPr>
          <p:nvPr/>
        </p:nvPicPr>
        <p:blipFill>
          <a:blip r:embed="rId1" cstate="print"/>
          <a:stretch>
            <a:fillRect/>
          </a:stretch>
        </p:blipFill>
        <p:spPr>
          <a:xfrm>
            <a:off x="5390515" y="4211955"/>
            <a:ext cx="2687320" cy="1864995"/>
          </a:xfrm>
          <a:prstGeom prst="ellipse">
            <a:avLst/>
          </a:prstGeom>
        </p:spPr>
      </p:pic>
      <p:pic>
        <p:nvPicPr>
          <p:cNvPr id="7" name="Lesson35课文录音_128k.mp3">
            <a:hlinkClick r:id="" action="ppaction://media"/>
          </p:cNvPr>
          <p:cNvPicPr>
            <a:picLocks noRot="1" noChangeAspect="1"/>
          </p:cNvPicPr>
          <p:nvPr>
            <a:audioFile r:link="rId2"/>
            <p:extLst>
              <p:ext uri="{DAA4B4D4-6D71-4841-9C94-3DE7FCFB9230}">
                <p14:media xmlns:p14="http://schemas.microsoft.com/office/powerpoint/2010/main" r:link="rId3"/>
              </p:ext>
            </p:extLst>
          </p:nvPr>
        </p:nvPicPr>
        <p:blipFill>
          <a:blip r:embed="rId4" cstate="print"/>
          <a:stretch>
            <a:fillRect/>
          </a:stretch>
        </p:blipFill>
        <p:spPr>
          <a:xfrm>
            <a:off x="8172400" y="836712"/>
            <a:ext cx="512440" cy="512440"/>
          </a:xfrm>
          <a:prstGeom prst="rect">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from="(-#ppt_w/2)" to="(#ppt_x)" calcmode="lin" valueType="num">
                                      <p:cBhvr>
                                        <p:cTn id="15" dur="600" fill="hold">
                                          <p:stCondLst>
                                            <p:cond delay="0"/>
                                          </p:stCondLst>
                                        </p:cTn>
                                        <p:tgtEl>
                                          <p:spTgt spid="3"/>
                                        </p:tgtEl>
                                        <p:attrNameLst>
                                          <p:attrName>ppt_x</p:attrName>
                                        </p:attrNameLst>
                                      </p:cBhvr>
                                    </p:anim>
                                    <p:anim from="0" to="-1.0" calcmode="lin" valueType="num">
                                      <p:cBhvr>
                                        <p:cTn id="16" dur="200" decel="50000" autoRev="1" fill="hold">
                                          <p:stCondLst>
                                            <p:cond delay="600"/>
                                          </p:stCondLst>
                                        </p:cTn>
                                        <p:tgtEl>
                                          <p:spTgt spid="3"/>
                                        </p:tgtEl>
                                        <p:attrNameLst>
                                          <p:attrName>xshear</p:attrName>
                                        </p:attrNameLst>
                                      </p:cBhvr>
                                    </p:anim>
                                    <p:animScale>
                                      <p:cBhvr>
                                        <p:cTn id="17" dur="200" decel="100000" autoRev="1" fill="hold">
                                          <p:stCondLst>
                                            <p:cond delay="600"/>
                                          </p:stCondLst>
                                        </p:cTn>
                                        <p:tgtEl>
                                          <p:spTgt spid="3"/>
                                        </p:tgtEl>
                                      </p:cBhvr>
                                      <p:from x="100000" y="100000"/>
                                      <p:to x="80000" y="100000"/>
                                    </p:animScale>
                                    <p:anim by="(#ppt_h/3+#ppt_w*0.1)" calcmode="lin" valueType="num">
                                      <p:cBhvr additive="sum">
                                        <p:cTn id="18" dur="200" decel="100000" autoRev="1" fill="hold">
                                          <p:stCondLst>
                                            <p:cond delay="600"/>
                                          </p:stCondLst>
                                        </p:cTn>
                                        <p:tgtEl>
                                          <p:spTgt spid="3"/>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from="(-#ppt_w/2)" to="(#ppt_x)" calcmode="lin" valueType="num">
                                      <p:cBhvr>
                                        <p:cTn id="23" dur="600" fill="hold">
                                          <p:stCondLst>
                                            <p:cond delay="0"/>
                                          </p:stCondLst>
                                        </p:cTn>
                                        <p:tgtEl>
                                          <p:spTgt spid="4"/>
                                        </p:tgtEl>
                                        <p:attrNameLst>
                                          <p:attrName>ppt_x</p:attrName>
                                        </p:attrNameLst>
                                      </p:cBhvr>
                                    </p:anim>
                                    <p:anim from="0" to="-1.0" calcmode="lin" valueType="num">
                                      <p:cBhvr>
                                        <p:cTn id="24" dur="200" decel="50000" autoRev="1" fill="hold">
                                          <p:stCondLst>
                                            <p:cond delay="600"/>
                                          </p:stCondLst>
                                        </p:cTn>
                                        <p:tgtEl>
                                          <p:spTgt spid="4"/>
                                        </p:tgtEl>
                                        <p:attrNameLst>
                                          <p:attrName>xshear</p:attrName>
                                        </p:attrNameLst>
                                      </p:cBhvr>
                                    </p:anim>
                                    <p:animScale>
                                      <p:cBhvr>
                                        <p:cTn id="25" dur="200" decel="100000" autoRev="1" fill="hold">
                                          <p:stCondLst>
                                            <p:cond delay="600"/>
                                          </p:stCondLst>
                                        </p:cTn>
                                        <p:tgtEl>
                                          <p:spTgt spid="4"/>
                                        </p:tgtEl>
                                      </p:cBhvr>
                                      <p:from x="100000" y="100000"/>
                                      <p:to x="80000" y="100000"/>
                                    </p:animScale>
                                    <p:anim by="(#ppt_h/3+#ppt_w*0.1)" calcmode="lin" valueType="num">
                                      <p:cBhvr additive="sum">
                                        <p:cTn id="26"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27" restart="whenNotActive" fill="hold" evtFilter="cancelBubble" nodeType="interactiveSeq">
                <p:stCondLst>
                  <p:cond evt="onClick" delay="0">
                    <p:tgtEl>
                      <p:spTgt spid="7"/>
                    </p:tgtEl>
                  </p:cond>
                </p:stCondLst>
                <p:endSync evt="end" delay="0">
                  <p:rtn val="all"/>
                </p:endSync>
                <p:childTnLst>
                  <p:par>
                    <p:cTn id="28" fill="hold">
                      <p:stCondLst>
                        <p:cond delay="0"/>
                      </p:stCondLst>
                      <p:childTnLst>
                        <p:par>
                          <p:cTn id="29" fill="hold">
                            <p:stCondLst>
                              <p:cond delay="0"/>
                            </p:stCondLst>
                            <p:childTnLst>
                              <p:par>
                                <p:cTn id="30" presetID="1" presetClass="mediacall" presetSubtype="0" fill="hold" nodeType="clickEffect">
                                  <p:stCondLst>
                                    <p:cond delay="0"/>
                                  </p:stCondLst>
                                  <p:childTnLst>
                                    <p:cmd type="call" cmd="playFrom(0.0)">
                                      <p:cBhvr>
                                        <p:cTn id="31" dur="93096" fill="hold"/>
                                        <p:tgtEl>
                                          <p:spTgt spid="7"/>
                                        </p:tgtEl>
                                      </p:cBhvr>
                                    </p:cmd>
                                  </p:childTnLst>
                                </p:cTn>
                              </p:par>
                            </p:childTnLst>
                          </p:cTn>
                        </p:par>
                      </p:childTnLst>
                    </p:cTn>
                  </p:par>
                </p:childTnLst>
              </p:cTn>
              <p:nextCondLst>
                <p:cond evt="onClick" delay="0">
                  <p:tgtEl>
                    <p:spTgt spid="7"/>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362710" y="694690"/>
            <a:ext cx="7143115" cy="2225040"/>
          </a:xfrm>
          <a:prstGeom prst="rect">
            <a:avLst/>
          </a:prstGeom>
          <a:noFill/>
          <a:ln w="9525">
            <a:noFill/>
          </a:ln>
        </p:spPr>
        <p:txBody>
          <a:bodyPr wrap="square">
            <a:spAutoFit/>
          </a:bodyPr>
          <a:lstStyle/>
          <a:p>
            <a:pPr marL="0" indent="228600"/>
            <a:r>
              <a:rPr lang="en-US" altLang="zh-CN" sz="2800" b="1" u="none">
                <a:solidFill>
                  <a:srgbClr val="B60A9F"/>
                </a:solidFill>
                <a:latin typeface="Times New Roman" pitchFamily="18" charset="0"/>
                <a:ea typeface="NEU-BZ-S92" charset="0"/>
                <a:cs typeface="NEU-BZ-S92" charset="0"/>
              </a:rPr>
              <a:t>Read</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the</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text</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and</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decide</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whether</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the</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statements</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are</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true</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or</a:t>
            </a:r>
            <a:r>
              <a:rPr lang="en-US" altLang="zh-CN" sz="2800" b="1" u="none">
                <a:solidFill>
                  <a:srgbClr val="B60A9F"/>
                </a:solidFill>
                <a:latin typeface="Times New Roman" pitchFamily="18" charset="0"/>
                <a:ea typeface="方正书宋_GBK" charset="0"/>
                <a:cs typeface="方正书宋_GBK" charset="0"/>
              </a:rPr>
              <a:t> </a:t>
            </a:r>
            <a:r>
              <a:rPr lang="en-US" altLang="zh-CN" sz="2800" b="1" u="none">
                <a:solidFill>
                  <a:srgbClr val="B60A9F"/>
                </a:solidFill>
                <a:latin typeface="Times New Roman" pitchFamily="18" charset="0"/>
                <a:ea typeface="NEU-BZ-S92" charset="0"/>
                <a:cs typeface="NEU-BZ-S92" charset="0"/>
              </a:rPr>
              <a:t>false.</a:t>
            </a:r>
            <a:endParaRPr lang="en-US" altLang="zh-CN" sz="2800" b="1" u="none">
              <a:solidFill>
                <a:srgbClr val="B60A9F"/>
              </a:solidFill>
              <a:latin typeface="Times New Roman" pitchFamily="18" charset="0"/>
              <a:ea typeface="NEU-BZ-S92" charset="0"/>
              <a:cs typeface="NEU-BZ-S92" charset="0"/>
            </a:endParaRPr>
          </a:p>
          <a:p>
            <a:pPr marL="0" indent="0" fontAlgn="auto"/>
            <a:r>
              <a:rPr lang="en-US" altLang="zh-CN" sz="2800" b="1" u="none">
                <a:solidFill>
                  <a:srgbClr val="000000"/>
                </a:solidFill>
                <a:latin typeface="Times New Roman" pitchFamily="18" charset="0"/>
                <a:ea typeface="方正书宋_GBK" charset="0"/>
                <a:cs typeface="方正书宋_GBK" charset="0"/>
              </a:rPr>
              <a:t>(</a:t>
            </a:r>
            <a:r>
              <a:rPr lang="en-US" altLang="zh-CN" sz="2800" b="1" u="none">
                <a:solidFill>
                  <a:srgbClr val="000000"/>
                </a:solidFill>
                <a:latin typeface="Times New Roman" pitchFamily="18" charset="0"/>
                <a:ea typeface="NEU-BZ-S92" charset="0"/>
                <a:cs typeface="NEU-BZ-S92" charset="0"/>
              </a:rPr>
              <a:t>1</a:t>
            </a:r>
            <a:r>
              <a:rPr lang="en-US" altLang="zh-CN" sz="2800" b="1" u="none">
                <a:solidFill>
                  <a:srgbClr val="000000"/>
                </a:solidFill>
                <a:latin typeface="Times New Roman" pitchFamily="18" charset="0"/>
                <a:ea typeface="方正书宋_GBK" charset="0"/>
                <a:cs typeface="方正书宋_GBK" charset="0"/>
              </a:rPr>
              <a:t>)</a:t>
            </a:r>
            <a:r>
              <a:rPr lang="en-US" altLang="zh-CN" sz="2800" b="1" u="none">
                <a:solidFill>
                  <a:srgbClr val="000000"/>
                </a:solidFill>
                <a:latin typeface="Times New Roman" pitchFamily="18" charset="0"/>
                <a:ea typeface="NEU-BZ-S92" charset="0"/>
                <a:cs typeface="NEU-BZ-S92" charset="0"/>
              </a:rPr>
              <a:t>China</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has</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many</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dream</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teams.	</a:t>
            </a:r>
            <a:r>
              <a:rPr lang="en-US" altLang="zh-CN" sz="2800" b="1" u="none">
                <a:solidFill>
                  <a:srgbClr val="000000"/>
                </a:solidFill>
                <a:latin typeface="Times New Roman" pitchFamily="18" charset="0"/>
                <a:ea typeface="方正书宋_GBK" charset="0"/>
                <a:cs typeface="方正书宋_GBK" charset="0"/>
              </a:rPr>
              <a:t>(</a:t>
            </a:r>
            <a:r>
              <a:rPr lang="zh-CN" altLang="en-US"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方正书宋_GBK" charset="0"/>
                <a:cs typeface="方正书宋_GBK" charset="0"/>
              </a:rPr>
              <a:t>)</a:t>
            </a:r>
            <a:endParaRPr lang="en-US" altLang="zh-CN" sz="2800" b="1" u="none">
              <a:solidFill>
                <a:srgbClr val="000000"/>
              </a:solidFill>
              <a:latin typeface="Times New Roman" pitchFamily="18" charset="0"/>
              <a:ea typeface="方正书宋_GBK" charset="0"/>
              <a:cs typeface="方正书宋_GBK" charset="0"/>
            </a:endParaRPr>
          </a:p>
          <a:p>
            <a:r>
              <a:rPr lang="en-US" altLang="zh-CN" sz="2800" b="1" u="none">
                <a:solidFill>
                  <a:srgbClr val="000000"/>
                </a:solidFill>
                <a:latin typeface="Times New Roman" pitchFamily="18" charset="0"/>
                <a:ea typeface="方正书宋_GBK" charset="0"/>
                <a:cs typeface="方正书宋_GBK" charset="0"/>
              </a:rPr>
              <a:t>(</a:t>
            </a:r>
            <a:r>
              <a:rPr lang="en-US" altLang="zh-CN" sz="2800" b="1" u="none">
                <a:solidFill>
                  <a:srgbClr val="000000"/>
                </a:solidFill>
                <a:latin typeface="Times New Roman" pitchFamily="18" charset="0"/>
                <a:ea typeface="NEU-BZ-S92" charset="0"/>
                <a:cs typeface="NEU-BZ-S92" charset="0"/>
              </a:rPr>
              <a:t>2</a:t>
            </a:r>
            <a:r>
              <a:rPr lang="en-US" altLang="zh-CN" sz="2800" b="1" u="none">
                <a:solidFill>
                  <a:srgbClr val="000000"/>
                </a:solidFill>
                <a:latin typeface="Times New Roman" pitchFamily="18" charset="0"/>
                <a:ea typeface="方正书宋_GBK" charset="0"/>
                <a:cs typeface="方正书宋_GBK" charset="0"/>
              </a:rPr>
              <a:t>)</a:t>
            </a:r>
            <a:r>
              <a:rPr lang="en-US" altLang="zh-CN" sz="2800" b="1" u="none">
                <a:solidFill>
                  <a:srgbClr val="000000"/>
                </a:solidFill>
                <a:latin typeface="Times New Roman" pitchFamily="18" charset="0"/>
                <a:ea typeface="NEU-BZ-S92" charset="0"/>
                <a:cs typeface="NEU-BZ-S92" charset="0"/>
              </a:rPr>
              <a:t>All</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players</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in</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the</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dream</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team</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must</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work</a:t>
            </a:r>
            <a:r>
              <a:rPr lang="en-US" altLang="zh-CN"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NEU-BZ-S92" charset="0"/>
                <a:cs typeface="NEU-BZ-S92" charset="0"/>
              </a:rPr>
              <a:t>hard.	</a:t>
            </a:r>
            <a:r>
              <a:rPr lang="en-US" altLang="zh-CN" sz="2800" b="1" u="none">
                <a:solidFill>
                  <a:srgbClr val="000000"/>
                </a:solidFill>
                <a:latin typeface="Times New Roman" pitchFamily="18" charset="0"/>
                <a:ea typeface="方正书宋_GBK" charset="0"/>
                <a:cs typeface="方正书宋_GBK" charset="0"/>
              </a:rPr>
              <a:t>(</a:t>
            </a:r>
            <a:r>
              <a:rPr lang="zh-CN" altLang="en-US" sz="2800" b="1" u="none">
                <a:solidFill>
                  <a:srgbClr val="000000"/>
                </a:solidFill>
                <a:latin typeface="Times New Roman" pitchFamily="18" charset="0"/>
                <a:ea typeface="方正书宋_GBK" charset="0"/>
                <a:cs typeface="方正书宋_GBK" charset="0"/>
              </a:rPr>
              <a:t>　　</a:t>
            </a:r>
            <a:r>
              <a:rPr lang="en-US" altLang="zh-CN" sz="2800" b="1" u="none">
                <a:solidFill>
                  <a:srgbClr val="000000"/>
                </a:solidFill>
                <a:latin typeface="Times New Roman" pitchFamily="18" charset="0"/>
                <a:ea typeface="方正书宋_GBK" charset="0"/>
                <a:cs typeface="方正书宋_GBK" charset="0"/>
              </a:rPr>
              <a:t>)</a:t>
            </a:r>
            <a:endParaRPr lang="zh-CN" altLang="en-US" sz="2800" b="1">
              <a:latin typeface="Times New Roman" pitchFamily="18" charset="0"/>
            </a:endParaRPr>
          </a:p>
        </p:txBody>
      </p:sp>
      <p:sp>
        <p:nvSpPr>
          <p:cNvPr id="3" name="文本框 2"/>
          <p:cNvSpPr txBox="1"/>
          <p:nvPr/>
        </p:nvSpPr>
        <p:spPr>
          <a:xfrm>
            <a:off x="3511550" y="2402840"/>
            <a:ext cx="420370" cy="518160"/>
          </a:xfrm>
          <a:prstGeom prst="rect">
            <a:avLst/>
          </a:prstGeom>
          <a:noFill/>
        </p:spPr>
        <p:txBody>
          <a:bodyPr wrap="none" rtlCol="0" anchor="t">
            <a:spAutoFit/>
          </a:bodyPr>
          <a:lstStyle/>
          <a:p>
            <a:r>
              <a:rPr lang="en-US" altLang="zh-CN" sz="2800" b="1" dirty="0">
                <a:solidFill>
                  <a:srgbClr val="FF0000"/>
                </a:solidFill>
                <a:latin typeface="Times New Roman" pitchFamily="18" charset="0"/>
                <a:ea typeface="NEU-BZ-S92" charset="0"/>
                <a:cs typeface="NEU-BZ-S92" charset="0"/>
                <a:sym typeface="+mn-ea"/>
              </a:rPr>
              <a:t>T</a:t>
            </a:r>
            <a:endParaRPr lang="zh-CN" altLang="en-US" dirty="0"/>
          </a:p>
        </p:txBody>
      </p:sp>
      <p:sp>
        <p:nvSpPr>
          <p:cNvPr id="4" name="文本框 3"/>
          <p:cNvSpPr txBox="1"/>
          <p:nvPr/>
        </p:nvSpPr>
        <p:spPr>
          <a:xfrm>
            <a:off x="7177405" y="1548130"/>
            <a:ext cx="420370" cy="518160"/>
          </a:xfrm>
          <a:prstGeom prst="rect">
            <a:avLst/>
          </a:prstGeom>
          <a:noFill/>
        </p:spPr>
        <p:txBody>
          <a:bodyPr wrap="none" rtlCol="0" anchor="t">
            <a:spAutoFit/>
          </a:bodyPr>
          <a:lstStyle/>
          <a:p>
            <a:r>
              <a:rPr lang="en-US" altLang="zh-CN" sz="2800" b="1" dirty="0">
                <a:solidFill>
                  <a:srgbClr val="FF0000"/>
                </a:solidFill>
                <a:latin typeface="Times New Roman" pitchFamily="18" charset="0"/>
                <a:ea typeface="NEU-BZ-S92" charset="0"/>
                <a:cs typeface="NEU-BZ-S92" charset="0"/>
                <a:sym typeface="+mn-ea"/>
              </a:rPr>
              <a:t>T</a:t>
            </a:r>
            <a:endParaRPr lang="zh-CN" altLang="en-US" dirty="0"/>
          </a:p>
        </p:txBody>
      </p:sp>
      <p:pic>
        <p:nvPicPr>
          <p:cNvPr id="9" name="图片 8" descr="29d13c49154bf738e162e6d8198be9c7"/>
          <p:cNvPicPr>
            <a:picLocks noChangeAspect="1"/>
          </p:cNvPicPr>
          <p:nvPr/>
        </p:nvPicPr>
        <p:blipFill>
          <a:blip r:embed="rId1" cstate="print"/>
          <a:stretch>
            <a:fillRect/>
          </a:stretch>
        </p:blipFill>
        <p:spPr>
          <a:xfrm>
            <a:off x="5266690" y="3152775"/>
            <a:ext cx="2633345" cy="1803400"/>
          </a:xfrm>
          <a:prstGeom prst="ellipse">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 Box 5"/>
          <p:cNvSpPr txBox="1"/>
          <p:nvPr/>
        </p:nvSpPr>
        <p:spPr>
          <a:xfrm>
            <a:off x="574993" y="599758"/>
            <a:ext cx="8497887" cy="5382260"/>
          </a:xfrm>
          <a:prstGeom prst="rect">
            <a:avLst/>
          </a:prstGeom>
          <a:noFill/>
          <a:ln w="9525">
            <a:noFill/>
          </a:ln>
        </p:spPr>
        <p:txBody>
          <a:bodyPr>
            <a:spAutoFit/>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stStyle>
          <a:p>
            <a:pPr lvl="0">
              <a:lnSpc>
                <a:spcPct val="140000"/>
              </a:lnSpc>
              <a:spcBef>
                <a:spcPct val="0"/>
              </a:spcBef>
              <a:buNone/>
            </a:pPr>
            <a:r>
              <a:rPr lang="en-US" altLang="zh-CN" sz="2800" b="1" dirty="0">
                <a:solidFill>
                  <a:srgbClr val="B60A9F"/>
                </a:solidFill>
                <a:latin typeface="Times New Roman" pitchFamily="18" charset="0"/>
              </a:rPr>
              <a:t>Read the lesson and answer the questions.</a:t>
            </a:r>
            <a:endParaRPr lang="en-US" altLang="zh-CN" sz="2800" b="1" dirty="0">
              <a:solidFill>
                <a:srgbClr val="B60A9F"/>
              </a:solidFill>
              <a:latin typeface="Times New Roman" pitchFamily="18" charset="0"/>
            </a:endParaRPr>
          </a:p>
          <a:p>
            <a:pPr lvl="0">
              <a:lnSpc>
                <a:spcPct val="100000"/>
              </a:lnSpc>
              <a:spcBef>
                <a:spcPct val="0"/>
              </a:spcBef>
              <a:buNone/>
            </a:pPr>
            <a:r>
              <a:rPr lang="en-US" altLang="zh-CN" sz="2800" b="1" dirty="0">
                <a:latin typeface="Times New Roman" pitchFamily="18" charset="0"/>
              </a:rPr>
              <a:t>1. What is the dream team of the U.S.?</a:t>
            </a:r>
            <a:endParaRPr lang="en-US" altLang="zh-CN" sz="2800" b="1" dirty="0">
              <a:latin typeface="Times New Roman" pitchFamily="18" charset="0"/>
            </a:endParaRPr>
          </a:p>
          <a:p>
            <a:pPr lvl="0">
              <a:lnSpc>
                <a:spcPct val="100000"/>
              </a:lnSpc>
              <a:spcBef>
                <a:spcPct val="0"/>
              </a:spcBef>
              <a:buNone/>
            </a:pPr>
            <a:r>
              <a:rPr lang="en-US" altLang="zh-CN" sz="2800" b="1" dirty="0">
                <a:solidFill>
                  <a:srgbClr val="FF0000"/>
                </a:solidFill>
                <a:latin typeface="Times New Roman" pitchFamily="18" charset="0"/>
              </a:rPr>
              <a:t>The basketball team.</a:t>
            </a:r>
            <a:endParaRPr lang="en-US" altLang="zh-CN" sz="2800" b="1" dirty="0">
              <a:solidFill>
                <a:srgbClr val="FF0000"/>
              </a:solidFill>
              <a:latin typeface="Times New Roman" pitchFamily="18" charset="0"/>
            </a:endParaRPr>
          </a:p>
          <a:p>
            <a:pPr lvl="0">
              <a:lnSpc>
                <a:spcPct val="100000"/>
              </a:lnSpc>
              <a:spcBef>
                <a:spcPct val="0"/>
              </a:spcBef>
              <a:buAutoNum type="arabicPeriod" startAt="2"/>
            </a:pPr>
            <a:r>
              <a:rPr lang="en-US" altLang="zh-CN" sz="2800" b="1" dirty="0">
                <a:latin typeface="Times New Roman" pitchFamily="18" charset="0"/>
              </a:rPr>
              <a:t> Is the diving team China’s only dream team?</a:t>
            </a:r>
            <a:endParaRPr lang="en-US" altLang="zh-CN" sz="2800" b="1" dirty="0">
              <a:latin typeface="Times New Roman" pitchFamily="18" charset="0"/>
            </a:endParaRPr>
          </a:p>
          <a:p>
            <a:pPr lvl="0">
              <a:lnSpc>
                <a:spcPct val="100000"/>
              </a:lnSpc>
              <a:spcBef>
                <a:spcPct val="0"/>
              </a:spcBef>
              <a:buNone/>
            </a:pPr>
            <a:r>
              <a:rPr lang="en-US" altLang="zh-CN" sz="2800" b="1" dirty="0">
                <a:solidFill>
                  <a:srgbClr val="FF0000"/>
                </a:solidFill>
                <a:latin typeface="Times New Roman" pitchFamily="18" charset="0"/>
              </a:rPr>
              <a:t>No. China also has dream teams in ping-</a:t>
            </a:r>
            <a:endParaRPr lang="en-US" altLang="zh-CN" sz="2800" b="1" dirty="0">
              <a:solidFill>
                <a:srgbClr val="FF0000"/>
              </a:solidFill>
              <a:latin typeface="Times New Roman" pitchFamily="18" charset="0"/>
            </a:endParaRPr>
          </a:p>
          <a:p>
            <a:pPr lvl="0">
              <a:lnSpc>
                <a:spcPct val="100000"/>
              </a:lnSpc>
              <a:spcBef>
                <a:spcPct val="0"/>
              </a:spcBef>
              <a:buNone/>
            </a:pPr>
            <a:r>
              <a:rPr lang="en-US" altLang="zh-CN" sz="2800" b="1" dirty="0">
                <a:solidFill>
                  <a:srgbClr val="FF0000"/>
                </a:solidFill>
                <a:latin typeface="Times New Roman" pitchFamily="18" charset="0"/>
              </a:rPr>
              <a:t>pong and badminton.</a:t>
            </a:r>
            <a:endParaRPr lang="en-US" altLang="zh-CN" sz="2800" b="1" dirty="0">
              <a:solidFill>
                <a:srgbClr val="FF0000"/>
              </a:solidFill>
              <a:latin typeface="Times New Roman" pitchFamily="18" charset="0"/>
            </a:endParaRPr>
          </a:p>
          <a:p>
            <a:pPr lvl="0">
              <a:lnSpc>
                <a:spcPct val="100000"/>
              </a:lnSpc>
              <a:spcBef>
                <a:spcPct val="0"/>
              </a:spcBef>
              <a:buNone/>
            </a:pPr>
            <a:r>
              <a:rPr lang="en-US" altLang="zh-CN" sz="2800" b="1" dirty="0">
                <a:latin typeface="Times New Roman" pitchFamily="18" charset="0"/>
                <a:sym typeface="+mn-ea"/>
              </a:rPr>
              <a:t>3. What does a dream team have?</a:t>
            </a:r>
            <a:endParaRPr lang="en-US" altLang="zh-CN" sz="2800" b="1" dirty="0">
              <a:latin typeface="Times New Roman" pitchFamily="18" charset="0"/>
            </a:endParaRPr>
          </a:p>
          <a:p>
            <a:pPr lvl="0">
              <a:lnSpc>
                <a:spcPct val="100000"/>
              </a:lnSpc>
              <a:spcBef>
                <a:spcPct val="0"/>
              </a:spcBef>
              <a:buNone/>
            </a:pPr>
            <a:r>
              <a:rPr lang="en-US" altLang="zh-CN" sz="2800" b="1" dirty="0">
                <a:solidFill>
                  <a:srgbClr val="FF0000"/>
                </a:solidFill>
                <a:latin typeface="Times New Roman" pitchFamily="18" charset="0"/>
                <a:sym typeface="+mn-ea"/>
              </a:rPr>
              <a:t>A dream team has not only the best players </a:t>
            </a:r>
            <a:endParaRPr lang="en-US" altLang="zh-CN" sz="2800" b="1" dirty="0">
              <a:solidFill>
                <a:srgbClr val="FF0000"/>
              </a:solidFill>
              <a:latin typeface="Times New Roman" pitchFamily="18" charset="0"/>
            </a:endParaRPr>
          </a:p>
          <a:p>
            <a:pPr lvl="0">
              <a:lnSpc>
                <a:spcPct val="100000"/>
              </a:lnSpc>
              <a:spcBef>
                <a:spcPct val="0"/>
              </a:spcBef>
              <a:buNone/>
            </a:pPr>
            <a:r>
              <a:rPr lang="en-US" altLang="zh-CN" sz="2800" b="1" dirty="0">
                <a:solidFill>
                  <a:srgbClr val="FF0000"/>
                </a:solidFill>
                <a:latin typeface="Times New Roman" pitchFamily="18" charset="0"/>
                <a:sym typeface="+mn-ea"/>
              </a:rPr>
              <a:t>and the best coach, but also the best team spirit.</a:t>
            </a:r>
            <a:endParaRPr lang="en-US" altLang="zh-CN" sz="2800" b="1" dirty="0">
              <a:solidFill>
                <a:srgbClr val="FF0000"/>
              </a:solidFill>
              <a:latin typeface="Times New Roman" pitchFamily="18" charset="0"/>
            </a:endParaRPr>
          </a:p>
          <a:p>
            <a:pPr lvl="0">
              <a:lnSpc>
                <a:spcPct val="100000"/>
              </a:lnSpc>
              <a:spcBef>
                <a:spcPct val="0"/>
              </a:spcBef>
              <a:buNone/>
            </a:pPr>
            <a:r>
              <a:rPr lang="en-US" altLang="zh-CN" sz="2800" b="1" dirty="0">
                <a:latin typeface="Times New Roman" pitchFamily="18" charset="0"/>
                <a:sym typeface="+mn-ea"/>
              </a:rPr>
              <a:t>4. How can the players perform better? </a:t>
            </a:r>
            <a:endParaRPr lang="en-US" altLang="zh-CN" sz="2800" b="1" dirty="0">
              <a:latin typeface="Times New Roman" pitchFamily="18" charset="0"/>
            </a:endParaRPr>
          </a:p>
          <a:p>
            <a:pPr lvl="0">
              <a:lnSpc>
                <a:spcPct val="100000"/>
              </a:lnSpc>
              <a:spcBef>
                <a:spcPct val="0"/>
              </a:spcBef>
              <a:buNone/>
            </a:pPr>
            <a:r>
              <a:rPr lang="en-US" altLang="zh-CN" sz="2800" b="1" dirty="0">
                <a:solidFill>
                  <a:srgbClr val="FF0000"/>
                </a:solidFill>
                <a:latin typeface="Times New Roman" pitchFamily="18" charset="0"/>
                <a:sym typeface="+mn-ea"/>
              </a:rPr>
              <a:t>The players perform better by working </a:t>
            </a:r>
            <a:endParaRPr lang="en-US" altLang="zh-CN" sz="2800" b="1" dirty="0">
              <a:solidFill>
                <a:srgbClr val="FF0000"/>
              </a:solidFill>
              <a:latin typeface="Times New Roman" pitchFamily="18" charset="0"/>
            </a:endParaRPr>
          </a:p>
          <a:p>
            <a:pPr lvl="0">
              <a:lnSpc>
                <a:spcPct val="100000"/>
              </a:lnSpc>
              <a:spcBef>
                <a:spcPct val="0"/>
              </a:spcBef>
              <a:buNone/>
            </a:pPr>
            <a:r>
              <a:rPr lang="en-US" altLang="zh-CN" sz="2800" b="1" dirty="0">
                <a:solidFill>
                  <a:srgbClr val="FF0000"/>
                </a:solidFill>
                <a:latin typeface="Times New Roman" pitchFamily="18" charset="0"/>
                <a:sym typeface="+mn-ea"/>
              </a:rPr>
              <a:t>together.</a:t>
            </a:r>
            <a:endParaRPr lang="en-US" altLang="zh-CN" sz="2800" b="1" dirty="0">
              <a:solidFill>
                <a:srgbClr val="FF0000"/>
              </a:solidFill>
              <a:latin typeface="Times New Roman" pitchFamily="18" charset="0"/>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341">
                                            <p:txEl>
                                              <p:pRg st="2" end="2"/>
                                            </p:txEl>
                                          </p:spTgt>
                                        </p:tgtEl>
                                        <p:attrNameLst>
                                          <p:attrName>style.visibility</p:attrName>
                                        </p:attrNameLst>
                                      </p:cBhvr>
                                      <p:to>
                                        <p:strVal val="visible"/>
                                      </p:to>
                                    </p:set>
                                    <p:animEffect transition="in" filter="dissolve">
                                      <p:cBhvr>
                                        <p:cTn id="7" dur="500"/>
                                        <p:tgtEl>
                                          <p:spTgt spid="1434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341">
                                            <p:txEl>
                                              <p:pRg st="4" end="4"/>
                                            </p:txEl>
                                          </p:spTgt>
                                        </p:tgtEl>
                                        <p:attrNameLst>
                                          <p:attrName>style.visibility</p:attrName>
                                        </p:attrNameLst>
                                      </p:cBhvr>
                                      <p:to>
                                        <p:strVal val="visible"/>
                                      </p:to>
                                    </p:set>
                                    <p:animEffect transition="in" filter="dissolve">
                                      <p:cBhvr>
                                        <p:cTn id="12" dur="500"/>
                                        <p:tgtEl>
                                          <p:spTgt spid="14341">
                                            <p:txEl>
                                              <p:pRg st="4" end="4"/>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14341">
                                            <p:txEl>
                                              <p:pRg st="5" end="5"/>
                                            </p:txEl>
                                          </p:spTgt>
                                        </p:tgtEl>
                                        <p:attrNameLst>
                                          <p:attrName>style.visibility</p:attrName>
                                        </p:attrNameLst>
                                      </p:cBhvr>
                                      <p:to>
                                        <p:strVal val="visible"/>
                                      </p:to>
                                    </p:set>
                                    <p:animEffect transition="in" filter="dissolve">
                                      <p:cBhvr>
                                        <p:cTn id="15" dur="500"/>
                                        <p:tgtEl>
                                          <p:spTgt spid="14341">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4341">
                                            <p:txEl>
                                              <p:pRg st="7" end="7"/>
                                            </p:txEl>
                                          </p:spTgt>
                                        </p:tgtEl>
                                        <p:attrNameLst>
                                          <p:attrName>style.visibility</p:attrName>
                                        </p:attrNameLst>
                                      </p:cBhvr>
                                      <p:to>
                                        <p:strVal val="visible"/>
                                      </p:to>
                                    </p:set>
                                    <p:animEffect transition="in" filter="dissolve">
                                      <p:cBhvr>
                                        <p:cTn id="20" dur="500"/>
                                        <p:tgtEl>
                                          <p:spTgt spid="14341">
                                            <p:txEl>
                                              <p:pRg st="7" end="7"/>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14341">
                                            <p:txEl>
                                              <p:pRg st="8" end="8"/>
                                            </p:txEl>
                                          </p:spTgt>
                                        </p:tgtEl>
                                        <p:attrNameLst>
                                          <p:attrName>style.visibility</p:attrName>
                                        </p:attrNameLst>
                                      </p:cBhvr>
                                      <p:to>
                                        <p:strVal val="visible"/>
                                      </p:to>
                                    </p:set>
                                    <p:animEffect transition="in" filter="dissolve">
                                      <p:cBhvr>
                                        <p:cTn id="23" dur="500"/>
                                        <p:tgtEl>
                                          <p:spTgt spid="14341">
                                            <p:txEl>
                                              <p:pRg st="8" end="8"/>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4341">
                                            <p:txEl>
                                              <p:pRg st="10" end="10"/>
                                            </p:txEl>
                                          </p:spTgt>
                                        </p:tgtEl>
                                        <p:attrNameLst>
                                          <p:attrName>style.visibility</p:attrName>
                                        </p:attrNameLst>
                                      </p:cBhvr>
                                      <p:to>
                                        <p:strVal val="visible"/>
                                      </p:to>
                                    </p:set>
                                    <p:animEffect transition="in" filter="dissolve">
                                      <p:cBhvr>
                                        <p:cTn id="28" dur="500"/>
                                        <p:tgtEl>
                                          <p:spTgt spid="14341">
                                            <p:txEl>
                                              <p:pRg st="10" end="10"/>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14341">
                                            <p:txEl>
                                              <p:pRg st="11" end="11"/>
                                            </p:txEl>
                                          </p:spTgt>
                                        </p:tgtEl>
                                        <p:attrNameLst>
                                          <p:attrName>style.visibility</p:attrName>
                                        </p:attrNameLst>
                                      </p:cBhvr>
                                      <p:to>
                                        <p:strVal val="visible"/>
                                      </p:to>
                                    </p:set>
                                    <p:animEffect transition="in" filter="dissolve">
                                      <p:cBhvr>
                                        <p:cTn id="31" dur="500"/>
                                        <p:tgtEl>
                                          <p:spTgt spid="14341">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1550" y="339090"/>
            <a:ext cx="6529070" cy="5360035"/>
          </a:xfrm>
          <a:prstGeom prst="rect">
            <a:avLst/>
          </a:prstGeom>
          <a:solidFill>
            <a:schemeClr val="bg1"/>
          </a:solidFill>
          <a:ln w="9525">
            <a:solidFill>
              <a:srgbClr val="FF0000"/>
            </a:solidFill>
          </a:ln>
        </p:spPr>
        <p:txBody>
          <a:bodyPr wrap="square">
            <a:spAutoFit/>
          </a:bodyPr>
          <a:lstStyle/>
          <a:p>
            <a:pPr marL="0" indent="0"/>
            <a:r>
              <a:rPr lang="zh-CN" altLang="en-US" sz="2400" b="1" u="none" dirty="0">
                <a:solidFill>
                  <a:srgbClr val="FF0000"/>
                </a:solidFill>
                <a:latin typeface="Times New Roman" pitchFamily="18" charset="0"/>
                <a:ea typeface="NEU-BZ-S92" charset="0"/>
                <a:cs typeface="NEU-BZ-S92" charset="0"/>
              </a:rPr>
              <a:t>☆</a:t>
            </a:r>
            <a:r>
              <a:rPr lang="zh-CN" altLang="en-US" sz="2400" b="1" u="none" dirty="0">
                <a:solidFill>
                  <a:srgbClr val="FF0000"/>
                </a:solidFill>
                <a:latin typeface="Times New Roman" pitchFamily="18" charset="0"/>
                <a:ea typeface="方正黑体_GBK" charset="0"/>
                <a:cs typeface="方正黑体_GBK" charset="0"/>
              </a:rPr>
              <a:t>教材解读</a:t>
            </a:r>
            <a:r>
              <a:rPr lang="zh-CN" altLang="en-US" sz="2400" b="1" u="none" dirty="0">
                <a:solidFill>
                  <a:srgbClr val="FF0000"/>
                </a:solidFill>
                <a:latin typeface="Times New Roman" pitchFamily="18" charset="0"/>
                <a:ea typeface="NEU-BZ-S92" charset="0"/>
                <a:cs typeface="NEU-BZ-S92" charset="0"/>
              </a:rPr>
              <a:t>☆</a:t>
            </a:r>
            <a:endParaRPr lang="zh-CN" altLang="en-US" sz="2400" b="1" u="none" dirty="0">
              <a:solidFill>
                <a:srgbClr val="FF0000"/>
              </a:solidFill>
              <a:latin typeface="Times New Roman" pitchFamily="18" charset="0"/>
              <a:ea typeface="NEU-BZ-S92" charset="0"/>
              <a:cs typeface="NEU-BZ-S92" charset="0"/>
            </a:endParaRPr>
          </a:p>
          <a:p>
            <a:pPr marL="0" indent="0"/>
            <a:r>
              <a:rPr lang="en-US" altLang="zh-CN" sz="2800" b="1" i="1" dirty="0" smtClean="0">
                <a:solidFill>
                  <a:srgbClr val="B60A9F"/>
                </a:solidFill>
                <a:latin typeface="Times New Roman" pitchFamily="18" charset="0"/>
                <a:ea typeface="NEU-HZ-S92" charset="0"/>
                <a:cs typeface="NEU-HZ-S92" charset="0"/>
              </a:rPr>
              <a:t>     </a:t>
            </a:r>
            <a:r>
              <a:rPr lang="en-US" altLang="zh-CN" sz="2800" b="1" i="1" u="sng" dirty="0" smtClean="0">
                <a:solidFill>
                  <a:srgbClr val="B60A9F"/>
                </a:solidFill>
                <a:latin typeface="Times New Roman" pitchFamily="18" charset="0"/>
                <a:ea typeface="NEU-HZ-S92" charset="0"/>
                <a:cs typeface="NEU-HZ-S92" charset="0"/>
              </a:rPr>
              <a:t>1.Time</a:t>
            </a:r>
            <a:r>
              <a:rPr lang="en-US" altLang="zh-CN" sz="2800" b="1" i="1" u="sng" dirty="0" smtClean="0">
                <a:solidFill>
                  <a:srgbClr val="B60A9F"/>
                </a:solidFill>
                <a:latin typeface="Times New Roman" pitchFamily="18"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after</a:t>
            </a:r>
            <a:r>
              <a:rPr lang="en-US" altLang="zh-CN" sz="2800" b="1" i="1" u="sng" dirty="0">
                <a:solidFill>
                  <a:srgbClr val="B60A9F"/>
                </a:solidFill>
                <a:latin typeface="Times New Roman" pitchFamily="18"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time</a:t>
            </a:r>
            <a:r>
              <a:rPr lang="en-US" altLang="zh-CN" sz="2800" b="1" i="1" u="sng" dirty="0">
                <a:solidFill>
                  <a:srgbClr val="B60A9F"/>
                </a:solidFill>
                <a:latin typeface="Times New Roman" pitchFamily="18" charset="0"/>
                <a:ea typeface="方正书宋_GBK" charset="0"/>
                <a:cs typeface="方正书宋_GBK" charset="0"/>
              </a:rPr>
              <a:t>,</a:t>
            </a:r>
            <a:r>
              <a:rPr lang="en-US" altLang="zh-CN" sz="2800" b="1" i="1" u="sng" dirty="0">
                <a:solidFill>
                  <a:srgbClr val="B60A9F"/>
                </a:solidFill>
                <a:latin typeface="Times New Roman" pitchFamily="18" charset="0"/>
                <a:ea typeface="NEU-HZ-S92" charset="0"/>
                <a:cs typeface="NEU-HZ-S92" charset="0"/>
              </a:rPr>
              <a:t>these</a:t>
            </a:r>
            <a:r>
              <a:rPr lang="en-US" altLang="zh-CN" sz="2800" b="1" i="1" u="sng" dirty="0">
                <a:solidFill>
                  <a:srgbClr val="B60A9F"/>
                </a:solidFill>
                <a:latin typeface="Times New Roman" pitchFamily="18"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teams</a:t>
            </a:r>
            <a:r>
              <a:rPr lang="en-US" altLang="zh-CN" sz="2800" b="1" i="1" u="sng" dirty="0">
                <a:solidFill>
                  <a:srgbClr val="B60A9F"/>
                </a:solidFill>
                <a:latin typeface="Times New Roman" pitchFamily="18"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have</a:t>
            </a:r>
            <a:r>
              <a:rPr lang="en-US" altLang="zh-CN" sz="2800" b="1" i="1" u="sng" dirty="0">
                <a:solidFill>
                  <a:srgbClr val="B60A9F"/>
                </a:solidFill>
                <a:latin typeface="Times New Roman" pitchFamily="18"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won</a:t>
            </a:r>
            <a:r>
              <a:rPr lang="en-US" altLang="zh-CN" sz="2800" b="1" i="1" u="sng" dirty="0">
                <a:solidFill>
                  <a:srgbClr val="B60A9F"/>
                </a:solidFill>
                <a:latin typeface="Times New Roman" pitchFamily="18"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gold</a:t>
            </a:r>
            <a:r>
              <a:rPr lang="en-US" altLang="zh-CN" sz="2800" b="1" i="1" u="sng" dirty="0">
                <a:solidFill>
                  <a:srgbClr val="B60A9F"/>
                </a:solidFill>
                <a:latin typeface="Times New Roman" pitchFamily="18"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medals</a:t>
            </a:r>
            <a:r>
              <a:rPr lang="en-US" altLang="zh-CN" sz="2800" b="1" i="1" u="sng" dirty="0">
                <a:solidFill>
                  <a:srgbClr val="B60A9F"/>
                </a:solidFill>
                <a:latin typeface="Times New Roman" pitchFamily="18"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for</a:t>
            </a:r>
            <a:r>
              <a:rPr lang="en-US" altLang="zh-CN" sz="2800" b="1" i="1" u="sng" dirty="0">
                <a:solidFill>
                  <a:srgbClr val="B60A9F"/>
                </a:solidFill>
                <a:latin typeface="Times New Roman" pitchFamily="18"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China. </a:t>
            </a:r>
            <a:endParaRPr lang="en-US" altLang="zh-CN" sz="2800" b="1" i="1" u="sng" dirty="0">
              <a:solidFill>
                <a:srgbClr val="B60A9F"/>
              </a:solidFill>
              <a:latin typeface="Times New Roman" pitchFamily="18" charset="0"/>
              <a:ea typeface="NEU-HZ-S92" charset="0"/>
              <a:cs typeface="NEU-HZ-S92" charset="0"/>
            </a:endParaRPr>
          </a:p>
          <a:p>
            <a:pPr marL="0" indent="0"/>
            <a:r>
              <a:rPr lang="en-US" altLang="zh-CN" sz="2400" b="1" i="1" u="none" dirty="0" smtClean="0">
                <a:solidFill>
                  <a:srgbClr val="FF0000"/>
                </a:solidFill>
                <a:latin typeface="Times New Roman" pitchFamily="18" charset="0"/>
                <a:ea typeface="NEU-BZ-S92" charset="0"/>
                <a:cs typeface="NEU-BZ-S92" charset="0"/>
              </a:rPr>
              <a:t>      time</a:t>
            </a:r>
            <a:r>
              <a:rPr lang="en-US" altLang="zh-CN" sz="2400" b="1" i="1" u="none" dirty="0" smtClean="0">
                <a:solidFill>
                  <a:srgbClr val="FF0000"/>
                </a:solidFill>
                <a:latin typeface="Times New Roman" pitchFamily="18" charset="0"/>
                <a:ea typeface="方正书宋_GBK" charset="0"/>
                <a:cs typeface="方正书宋_GBK" charset="0"/>
              </a:rPr>
              <a:t> </a:t>
            </a:r>
            <a:r>
              <a:rPr lang="en-US" altLang="zh-CN" sz="2400" b="1" i="1" u="none" dirty="0">
                <a:solidFill>
                  <a:srgbClr val="FF0000"/>
                </a:solidFill>
                <a:latin typeface="Times New Roman" pitchFamily="18" charset="0"/>
                <a:ea typeface="NEU-BZ-S92" charset="0"/>
                <a:cs typeface="NEU-BZ-S92" charset="0"/>
              </a:rPr>
              <a:t>after</a:t>
            </a:r>
            <a:r>
              <a:rPr lang="en-US" altLang="zh-CN" sz="2400" b="1" i="1" u="none" dirty="0">
                <a:solidFill>
                  <a:srgbClr val="FF0000"/>
                </a:solidFill>
                <a:latin typeface="Times New Roman" pitchFamily="18" charset="0"/>
                <a:ea typeface="方正书宋_GBK" charset="0"/>
                <a:cs typeface="方正书宋_GBK" charset="0"/>
              </a:rPr>
              <a:t> </a:t>
            </a:r>
            <a:r>
              <a:rPr lang="en-US" altLang="zh-CN" sz="2400" b="1" i="1" u="none" dirty="0">
                <a:solidFill>
                  <a:srgbClr val="FF0000"/>
                </a:solidFill>
                <a:latin typeface="Times New Roman" pitchFamily="18" charset="0"/>
                <a:ea typeface="NEU-BZ-S92" charset="0"/>
                <a:cs typeface="NEU-BZ-S92" charset="0"/>
              </a:rPr>
              <a:t>time</a:t>
            </a:r>
            <a:r>
              <a:rPr lang="zh-CN" altLang="en-US" sz="2400" b="1" u="none" dirty="0">
                <a:solidFill>
                  <a:srgbClr val="000000"/>
                </a:solidFill>
                <a:latin typeface="Times New Roman" pitchFamily="18" charset="0"/>
                <a:ea typeface="方正书宋_GBK" charset="0"/>
                <a:cs typeface="方正书宋_GBK" charset="0"/>
              </a:rPr>
              <a:t>意思是“多次</a:t>
            </a:r>
            <a:r>
              <a:rPr lang="en-US" altLang="zh-CN" sz="2400" b="1" u="none" dirty="0">
                <a:solidFill>
                  <a:srgbClr val="000000"/>
                </a:solidFill>
                <a:latin typeface="Times New Roman" pitchFamily="18" charset="0"/>
                <a:ea typeface="方正书宋_GBK" charset="0"/>
                <a:cs typeface="方正书宋_GBK" charset="0"/>
              </a:rPr>
              <a:t>,</a:t>
            </a:r>
            <a:r>
              <a:rPr lang="zh-CN" altLang="en-US" sz="2400" b="1" u="none" dirty="0">
                <a:solidFill>
                  <a:srgbClr val="000000"/>
                </a:solidFill>
                <a:latin typeface="Times New Roman" pitchFamily="18" charset="0"/>
                <a:ea typeface="方正书宋_GBK" charset="0"/>
                <a:cs typeface="方正书宋_GBK" charset="0"/>
              </a:rPr>
              <a:t>反复”</a:t>
            </a:r>
            <a:r>
              <a:rPr lang="en-US" altLang="zh-CN" sz="2400" b="1" u="none" dirty="0">
                <a:solidFill>
                  <a:srgbClr val="000000"/>
                </a:solidFill>
                <a:latin typeface="Times New Roman" pitchFamily="18" charset="0"/>
                <a:ea typeface="方正书宋_GBK" charset="0"/>
                <a:cs typeface="方正书宋_GBK" charset="0"/>
              </a:rPr>
              <a:t>,</a:t>
            </a:r>
            <a:r>
              <a:rPr lang="zh-CN" altLang="en-US" sz="2400" b="1" u="none" dirty="0">
                <a:solidFill>
                  <a:srgbClr val="000000"/>
                </a:solidFill>
                <a:latin typeface="Times New Roman" pitchFamily="18" charset="0"/>
                <a:ea typeface="方正书宋_GBK" charset="0"/>
                <a:cs typeface="方正书宋_GBK" charset="0"/>
              </a:rPr>
              <a:t>相当于</a:t>
            </a:r>
            <a:r>
              <a:rPr lang="en-US" altLang="zh-CN" sz="2400" b="1" i="1" u="none" dirty="0">
                <a:solidFill>
                  <a:srgbClr val="FF0000"/>
                </a:solidFill>
                <a:latin typeface="Times New Roman" pitchFamily="18" charset="0"/>
                <a:ea typeface="NEU-BZ-S92" charset="0"/>
                <a:cs typeface="NEU-BZ-S92" charset="0"/>
              </a:rPr>
              <a:t>time and time again</a:t>
            </a:r>
            <a:r>
              <a:rPr lang="en-US" altLang="zh-CN" sz="2400" b="1" u="none" dirty="0">
                <a:solidFill>
                  <a:srgbClr val="000000"/>
                </a:solidFill>
                <a:latin typeface="Times New Roman" pitchFamily="18" charset="0"/>
                <a:ea typeface="方正书宋_GBK" charset="0"/>
                <a:cs typeface="方正书宋_GBK" charset="0"/>
              </a:rPr>
              <a:t>,</a:t>
            </a:r>
            <a:r>
              <a:rPr lang="zh-CN" altLang="en-US" sz="2400" b="1" u="none" dirty="0">
                <a:solidFill>
                  <a:srgbClr val="000000"/>
                </a:solidFill>
                <a:latin typeface="Times New Roman" pitchFamily="18" charset="0"/>
                <a:ea typeface="方正书宋_GBK" charset="0"/>
                <a:cs typeface="方正书宋_GBK" charset="0"/>
              </a:rPr>
              <a:t>用来强调动作或者事情的反复性。</a:t>
            </a:r>
            <a:endParaRPr lang="zh-CN" altLang="en-US" sz="2400" b="1" u="none" dirty="0">
              <a:solidFill>
                <a:srgbClr val="000000"/>
              </a:solidFill>
              <a:latin typeface="Times New Roman" pitchFamily="18" charset="0"/>
              <a:ea typeface="NEU-BZ-S92" charset="0"/>
              <a:cs typeface="NEU-BZ-S92" charset="0"/>
            </a:endParaRPr>
          </a:p>
          <a:p>
            <a:pPr marL="0" indent="0"/>
            <a:r>
              <a:rPr lang="en-US" altLang="zh-CN" sz="2400" b="1" i="1" u="none" dirty="0" smtClean="0">
                <a:solidFill>
                  <a:srgbClr val="0000CC"/>
                </a:solidFill>
                <a:latin typeface="Times New Roman" pitchFamily="18" charset="0"/>
                <a:ea typeface="NEU-BZ-S92" charset="0"/>
                <a:cs typeface="NEU-BZ-S92" charset="0"/>
              </a:rPr>
              <a:t>     I </a:t>
            </a:r>
            <a:r>
              <a:rPr lang="en-US" altLang="zh-CN" sz="2400" b="1" i="1" u="none" dirty="0">
                <a:solidFill>
                  <a:srgbClr val="0000CC"/>
                </a:solidFill>
                <a:latin typeface="Times New Roman" pitchFamily="18" charset="0"/>
                <a:ea typeface="NEU-BZ-S92" charset="0"/>
                <a:cs typeface="NEU-BZ-S92" charset="0"/>
              </a:rPr>
              <a:t>told him this problem time after time.</a:t>
            </a:r>
            <a:endParaRPr lang="en-US" altLang="zh-CN" sz="2400" b="1" i="1" u="none" dirty="0">
              <a:solidFill>
                <a:srgbClr val="0000CC"/>
              </a:solidFill>
              <a:latin typeface="Times New Roman" pitchFamily="18" charset="0"/>
              <a:ea typeface="NEU-BZ-S92" charset="0"/>
              <a:cs typeface="NEU-BZ-S92" charset="0"/>
            </a:endParaRPr>
          </a:p>
          <a:p>
            <a:pPr marL="0" indent="0"/>
            <a:r>
              <a:rPr lang="zh-CN" altLang="en-US" sz="2400" b="1" u="none" dirty="0" smtClean="0">
                <a:solidFill>
                  <a:srgbClr val="000000"/>
                </a:solidFill>
                <a:latin typeface="Times New Roman" pitchFamily="18" charset="0"/>
                <a:ea typeface="方正书宋_GBK" charset="0"/>
                <a:cs typeface="方正书宋_GBK" charset="0"/>
              </a:rPr>
              <a:t>    我</a:t>
            </a:r>
            <a:r>
              <a:rPr lang="zh-CN" altLang="en-US" sz="2400" b="1" u="none" dirty="0">
                <a:solidFill>
                  <a:srgbClr val="000000"/>
                </a:solidFill>
                <a:latin typeface="Times New Roman" pitchFamily="18" charset="0"/>
                <a:ea typeface="方正书宋_GBK" charset="0"/>
                <a:cs typeface="方正书宋_GBK" charset="0"/>
              </a:rPr>
              <a:t>一再告诉他这个问题。</a:t>
            </a:r>
            <a:endParaRPr lang="zh-CN" altLang="en-US" sz="2400" b="1" u="none" dirty="0">
              <a:solidFill>
                <a:srgbClr val="000000"/>
              </a:solidFill>
              <a:latin typeface="Times New Roman" pitchFamily="18" charset="0"/>
              <a:ea typeface="方正书宋_GBK" charset="0"/>
              <a:cs typeface="方正书宋_GBK" charset="0"/>
            </a:endParaRPr>
          </a:p>
          <a:p>
            <a:r>
              <a:rPr lang="zh-CN" altLang="en-US" sz="2400" b="1" u="none" dirty="0" smtClean="0">
                <a:solidFill>
                  <a:srgbClr val="000000"/>
                </a:solidFill>
                <a:latin typeface="Times New Roman" pitchFamily="18" charset="0"/>
                <a:ea typeface="方正书宋_GBK" charset="0"/>
                <a:cs typeface="方正书宋_GBK" charset="0"/>
              </a:rPr>
              <a:t>    【</a:t>
            </a:r>
            <a:r>
              <a:rPr lang="zh-CN" altLang="en-US" sz="2400" b="1" u="none" dirty="0" smtClean="0">
                <a:solidFill>
                  <a:srgbClr val="FF0000"/>
                </a:solidFill>
                <a:latin typeface="Times New Roman" pitchFamily="18" charset="0"/>
                <a:ea typeface="方正书宋_GBK" charset="0"/>
                <a:cs typeface="方正书宋_GBK" charset="0"/>
              </a:rPr>
              <a:t>拓展</a:t>
            </a:r>
            <a:r>
              <a:rPr lang="zh-CN" altLang="en-US" sz="2400" b="1" u="none" dirty="0" smtClean="0">
                <a:solidFill>
                  <a:srgbClr val="000000"/>
                </a:solidFill>
                <a:latin typeface="Times New Roman" pitchFamily="18" charset="0"/>
                <a:ea typeface="方正书宋_GBK" charset="0"/>
                <a:cs typeface="方正书宋_GBK" charset="0"/>
              </a:rPr>
              <a:t>】</a:t>
            </a:r>
            <a:r>
              <a:rPr lang="zh-CN" altLang="en-US" sz="2400" b="1" u="none" dirty="0">
                <a:solidFill>
                  <a:srgbClr val="000000"/>
                </a:solidFill>
                <a:latin typeface="Times New Roman" pitchFamily="18" charset="0"/>
                <a:ea typeface="方正书宋_GBK" charset="0"/>
                <a:cs typeface="方正书宋_GBK" charset="0"/>
              </a:rPr>
              <a:t>　一些由</a:t>
            </a:r>
            <a:r>
              <a:rPr lang="en-US" altLang="zh-CN" sz="2400" b="1" i="1" u="none" dirty="0">
                <a:solidFill>
                  <a:srgbClr val="FF0000"/>
                </a:solidFill>
                <a:latin typeface="Times New Roman" pitchFamily="18" charset="0"/>
                <a:ea typeface="NEU-BZ-S92" charset="0"/>
                <a:cs typeface="NEU-BZ-S92" charset="0"/>
              </a:rPr>
              <a:t>time </a:t>
            </a:r>
            <a:r>
              <a:rPr lang="zh-CN" altLang="en-US" sz="2400" b="1" u="none" dirty="0">
                <a:solidFill>
                  <a:srgbClr val="000000"/>
                </a:solidFill>
                <a:latin typeface="Times New Roman" pitchFamily="18" charset="0"/>
                <a:ea typeface="方正书宋_GBK" charset="0"/>
                <a:cs typeface="方正书宋_GBK" charset="0"/>
              </a:rPr>
              <a:t>构成的词组</a:t>
            </a:r>
            <a:r>
              <a:rPr lang="en-US" altLang="zh-CN" sz="2400" b="1" u="none" dirty="0">
                <a:solidFill>
                  <a:srgbClr val="000000"/>
                </a:solidFill>
                <a:latin typeface="Times New Roman" pitchFamily="18" charset="0"/>
                <a:ea typeface="方正书宋_GBK" charset="0"/>
                <a:cs typeface="方正书宋_GBK" charset="0"/>
              </a:rPr>
              <a:t>:</a:t>
            </a:r>
            <a:endParaRPr lang="en-US" altLang="zh-CN" sz="2400" b="1" u="none" dirty="0">
              <a:solidFill>
                <a:srgbClr val="000000"/>
              </a:solidFill>
              <a:latin typeface="Times New Roman" pitchFamily="18" charset="0"/>
              <a:ea typeface="方正书宋_GBK" charset="0"/>
              <a:cs typeface="方正书宋_GBK" charset="0"/>
            </a:endParaRPr>
          </a:p>
          <a:p>
            <a:r>
              <a:rPr lang="en-US" altLang="zh-CN" sz="2400" b="1" u="none" dirty="0" smtClean="0">
                <a:solidFill>
                  <a:srgbClr val="000000"/>
                </a:solidFill>
                <a:latin typeface="Times New Roman" pitchFamily="18" charset="0"/>
                <a:ea typeface="方正书宋_GBK" charset="0"/>
                <a:cs typeface="方正书宋_GBK" charset="0"/>
              </a:rPr>
              <a:t>     (</a:t>
            </a:r>
            <a:r>
              <a:rPr lang="en-US" altLang="zh-CN" sz="2400" b="1" u="none" dirty="0" smtClean="0">
                <a:solidFill>
                  <a:srgbClr val="000000"/>
                </a:solidFill>
                <a:latin typeface="Times New Roman" pitchFamily="18" charset="0"/>
                <a:ea typeface="NEU-BZ-S92" charset="0"/>
                <a:cs typeface="NEU-BZ-S92" charset="0"/>
              </a:rPr>
              <a:t>1</a:t>
            </a:r>
            <a:r>
              <a:rPr lang="en-US" altLang="zh-CN" sz="2400" b="1" u="none" dirty="0" smtClean="0">
                <a:solidFill>
                  <a:srgbClr val="000000"/>
                </a:solidFill>
                <a:latin typeface="Times New Roman" pitchFamily="18" charset="0"/>
                <a:ea typeface="方正书宋_GBK" charset="0"/>
                <a:cs typeface="方正书宋_GBK" charset="0"/>
              </a:rPr>
              <a:t>)</a:t>
            </a:r>
            <a:r>
              <a:rPr lang="en-US" altLang="zh-CN" sz="2400" b="1" i="1" u="none" dirty="0" smtClean="0">
                <a:solidFill>
                  <a:srgbClr val="FF0000"/>
                </a:solidFill>
                <a:latin typeface="Times New Roman" pitchFamily="18" charset="0"/>
                <a:ea typeface="NEU-BZ-S92" charset="0"/>
                <a:cs typeface="NEU-BZ-S92" charset="0"/>
              </a:rPr>
              <a:t>ahead </a:t>
            </a:r>
            <a:r>
              <a:rPr lang="en-US" altLang="zh-CN" sz="2400" b="1" i="1" u="none" dirty="0">
                <a:solidFill>
                  <a:srgbClr val="FF0000"/>
                </a:solidFill>
                <a:latin typeface="Times New Roman" pitchFamily="18" charset="0"/>
                <a:ea typeface="NEU-BZ-S92" charset="0"/>
                <a:cs typeface="NEU-BZ-S92" charset="0"/>
              </a:rPr>
              <a:t>of time</a:t>
            </a:r>
            <a:r>
              <a:rPr lang="zh-CN" altLang="en-US" sz="2400" b="1" u="none" dirty="0">
                <a:solidFill>
                  <a:srgbClr val="000000"/>
                </a:solidFill>
                <a:latin typeface="Times New Roman" pitchFamily="18" charset="0"/>
                <a:ea typeface="方正书宋_GBK" charset="0"/>
                <a:cs typeface="方正书宋_GBK" charset="0"/>
              </a:rPr>
              <a:t>提前。</a:t>
            </a:r>
            <a:endParaRPr lang="zh-CN" altLang="en-US" sz="2400" b="1" u="none" dirty="0">
              <a:solidFill>
                <a:srgbClr val="000000"/>
              </a:solidFill>
              <a:latin typeface="Times New Roman" pitchFamily="18" charset="0"/>
              <a:ea typeface="NEU-BZ-S92" charset="0"/>
              <a:cs typeface="NEU-BZ-S92" charset="0"/>
            </a:endParaRPr>
          </a:p>
          <a:p>
            <a:pPr marL="0" indent="0"/>
            <a:r>
              <a:rPr lang="en-US" altLang="zh-CN" sz="2400" b="1" i="1" u="none" dirty="0" smtClean="0">
                <a:solidFill>
                  <a:srgbClr val="0000CC"/>
                </a:solidFill>
                <a:latin typeface="Times New Roman" pitchFamily="18" charset="0"/>
                <a:ea typeface="NEU-BZ-S92" charset="0"/>
                <a:cs typeface="NEU-BZ-S92" charset="0"/>
              </a:rPr>
              <a:t>     This</a:t>
            </a:r>
            <a:r>
              <a:rPr lang="en-US" altLang="zh-CN" sz="2400" b="1" i="1" u="none" dirty="0" smtClean="0">
                <a:solidFill>
                  <a:srgbClr val="0000CC"/>
                </a:solidFill>
                <a:latin typeface="Times New Roman" pitchFamily="18" charset="0"/>
                <a:ea typeface="方正书宋_GBK" charset="0"/>
                <a:cs typeface="方正书宋_GBK" charset="0"/>
              </a:rPr>
              <a:t> </a:t>
            </a:r>
            <a:r>
              <a:rPr lang="en-US" altLang="zh-CN" sz="2400" b="1" i="1" u="none" dirty="0">
                <a:solidFill>
                  <a:srgbClr val="0000CC"/>
                </a:solidFill>
                <a:latin typeface="Times New Roman" pitchFamily="18" charset="0"/>
                <a:ea typeface="NEU-BZ-S92" charset="0"/>
                <a:cs typeface="NEU-BZ-S92" charset="0"/>
              </a:rPr>
              <a:t>dish</a:t>
            </a:r>
            <a:r>
              <a:rPr lang="en-US" altLang="zh-CN" sz="2400" b="1" i="1" u="none" dirty="0">
                <a:solidFill>
                  <a:srgbClr val="0000CC"/>
                </a:solidFill>
                <a:latin typeface="Times New Roman" pitchFamily="18" charset="0"/>
                <a:ea typeface="方正书宋_GBK" charset="0"/>
                <a:cs typeface="方正书宋_GBK" charset="0"/>
              </a:rPr>
              <a:t> </a:t>
            </a:r>
            <a:r>
              <a:rPr lang="en-US" altLang="zh-CN" sz="2400" b="1" i="1" u="none" dirty="0">
                <a:solidFill>
                  <a:srgbClr val="0000CC"/>
                </a:solidFill>
                <a:latin typeface="Times New Roman" pitchFamily="18" charset="0"/>
                <a:ea typeface="NEU-BZ-S92" charset="0"/>
                <a:cs typeface="NEU-BZ-S92" charset="0"/>
              </a:rPr>
              <a:t>may</a:t>
            </a:r>
            <a:r>
              <a:rPr lang="en-US" altLang="zh-CN" sz="2400" b="1" i="1" u="none" dirty="0">
                <a:solidFill>
                  <a:srgbClr val="0000CC"/>
                </a:solidFill>
                <a:latin typeface="Times New Roman" pitchFamily="18" charset="0"/>
                <a:ea typeface="方正书宋_GBK" charset="0"/>
                <a:cs typeface="方正书宋_GBK" charset="0"/>
              </a:rPr>
              <a:t> </a:t>
            </a:r>
            <a:r>
              <a:rPr lang="en-US" altLang="zh-CN" sz="2400" b="1" i="1" u="none" dirty="0">
                <a:solidFill>
                  <a:srgbClr val="0000CC"/>
                </a:solidFill>
                <a:latin typeface="Times New Roman" pitchFamily="18" charset="0"/>
                <a:ea typeface="NEU-BZ-S92" charset="0"/>
                <a:cs typeface="NEU-BZ-S92" charset="0"/>
              </a:rPr>
              <a:t>be</a:t>
            </a:r>
            <a:r>
              <a:rPr lang="en-US" altLang="zh-CN" sz="2400" b="1" i="1" u="none" dirty="0">
                <a:solidFill>
                  <a:srgbClr val="0000CC"/>
                </a:solidFill>
                <a:latin typeface="Times New Roman" pitchFamily="18" charset="0"/>
                <a:ea typeface="方正书宋_GBK" charset="0"/>
                <a:cs typeface="方正书宋_GBK" charset="0"/>
              </a:rPr>
              <a:t> </a:t>
            </a:r>
            <a:r>
              <a:rPr lang="en-US" altLang="zh-CN" sz="2400" b="1" i="1" u="none" dirty="0">
                <a:solidFill>
                  <a:srgbClr val="0000CC"/>
                </a:solidFill>
                <a:latin typeface="Times New Roman" pitchFamily="18" charset="0"/>
                <a:ea typeface="NEU-BZ-S92" charset="0"/>
                <a:cs typeface="NEU-BZ-S92" charset="0"/>
              </a:rPr>
              <a:t>prepared</a:t>
            </a:r>
            <a:r>
              <a:rPr lang="en-US" altLang="zh-CN" sz="2400" b="1" i="1" u="none" dirty="0">
                <a:solidFill>
                  <a:srgbClr val="0000CC"/>
                </a:solidFill>
                <a:latin typeface="Times New Roman" pitchFamily="18" charset="0"/>
                <a:ea typeface="方正书宋_GBK" charset="0"/>
                <a:cs typeface="方正书宋_GBK" charset="0"/>
              </a:rPr>
              <a:t> </a:t>
            </a:r>
            <a:r>
              <a:rPr lang="en-US" altLang="zh-CN" sz="2400" b="1" i="1" u="none" dirty="0">
                <a:solidFill>
                  <a:srgbClr val="0000CC"/>
                </a:solidFill>
                <a:latin typeface="Times New Roman" pitchFamily="18" charset="0"/>
                <a:ea typeface="NEU-BZ-S92" charset="0"/>
                <a:cs typeface="NEU-BZ-S92" charset="0"/>
              </a:rPr>
              <a:t>a</a:t>
            </a:r>
            <a:r>
              <a:rPr lang="en-US" altLang="zh-CN" sz="2400" b="1" i="1" u="none" dirty="0">
                <a:solidFill>
                  <a:srgbClr val="0000CC"/>
                </a:solidFill>
                <a:latin typeface="Times New Roman" pitchFamily="18" charset="0"/>
                <a:ea typeface="方正书宋_GBK" charset="0"/>
                <a:cs typeface="方正书宋_GBK" charset="0"/>
              </a:rPr>
              <a:t> </a:t>
            </a:r>
            <a:r>
              <a:rPr lang="en-US" altLang="zh-CN" sz="2400" b="1" i="1" u="none" dirty="0">
                <a:solidFill>
                  <a:srgbClr val="0000CC"/>
                </a:solidFill>
                <a:latin typeface="Times New Roman" pitchFamily="18" charset="0"/>
                <a:ea typeface="NEU-BZ-S92" charset="0"/>
                <a:cs typeface="NEU-BZ-S92" charset="0"/>
              </a:rPr>
              <a:t>day</a:t>
            </a:r>
            <a:r>
              <a:rPr lang="en-US" altLang="zh-CN" sz="2400" b="1" i="1" u="none" dirty="0">
                <a:solidFill>
                  <a:srgbClr val="0000CC"/>
                </a:solidFill>
                <a:latin typeface="Times New Roman" pitchFamily="18" charset="0"/>
                <a:ea typeface="方正书宋_GBK" charset="0"/>
                <a:cs typeface="方正书宋_GBK" charset="0"/>
              </a:rPr>
              <a:t> </a:t>
            </a:r>
            <a:r>
              <a:rPr lang="en-US" altLang="zh-CN" sz="2400" b="1" i="1" u="none" dirty="0">
                <a:solidFill>
                  <a:srgbClr val="0000CC"/>
                </a:solidFill>
                <a:latin typeface="Times New Roman" pitchFamily="18" charset="0"/>
                <a:ea typeface="NEU-BZ-S92" charset="0"/>
                <a:cs typeface="NEU-BZ-S92" charset="0"/>
              </a:rPr>
              <a:t>ahead</a:t>
            </a:r>
            <a:r>
              <a:rPr lang="en-US" altLang="zh-CN" sz="2400" b="1" i="1" u="none" dirty="0">
                <a:solidFill>
                  <a:srgbClr val="0000CC"/>
                </a:solidFill>
                <a:latin typeface="Times New Roman" pitchFamily="18" charset="0"/>
                <a:ea typeface="方正书宋_GBK" charset="0"/>
                <a:cs typeface="方正书宋_GBK" charset="0"/>
              </a:rPr>
              <a:t> </a:t>
            </a:r>
            <a:r>
              <a:rPr lang="en-US" altLang="zh-CN" sz="2400" b="1" i="1" u="none" dirty="0">
                <a:solidFill>
                  <a:srgbClr val="0000CC"/>
                </a:solidFill>
                <a:latin typeface="Times New Roman" pitchFamily="18" charset="0"/>
                <a:ea typeface="NEU-BZ-S92" charset="0"/>
                <a:cs typeface="NEU-BZ-S92" charset="0"/>
              </a:rPr>
              <a:t>of</a:t>
            </a:r>
            <a:r>
              <a:rPr lang="en-US" altLang="zh-CN" sz="2400" b="1" i="1" u="none" dirty="0">
                <a:solidFill>
                  <a:srgbClr val="0000CC"/>
                </a:solidFill>
                <a:latin typeface="Times New Roman" pitchFamily="18" charset="0"/>
                <a:ea typeface="方正书宋_GBK" charset="0"/>
                <a:cs typeface="方正书宋_GBK" charset="0"/>
              </a:rPr>
              <a:t> </a:t>
            </a:r>
            <a:r>
              <a:rPr lang="en-US" altLang="zh-CN" sz="2400" b="1" i="1" u="none" dirty="0">
                <a:solidFill>
                  <a:srgbClr val="0000CC"/>
                </a:solidFill>
                <a:latin typeface="Times New Roman" pitchFamily="18" charset="0"/>
                <a:ea typeface="NEU-BZ-S92" charset="0"/>
                <a:cs typeface="NEU-BZ-S92" charset="0"/>
              </a:rPr>
              <a:t>time</a:t>
            </a:r>
            <a:r>
              <a:rPr lang="en-US" altLang="zh-CN" sz="2400" b="1" i="1" u="none" dirty="0" smtClean="0">
                <a:solidFill>
                  <a:srgbClr val="0000CC"/>
                </a:solidFill>
                <a:latin typeface="Times New Roman" pitchFamily="18" charset="0"/>
                <a:ea typeface="NEU-BZ-S92" charset="0"/>
                <a:cs typeface="NEU-BZ-S92" charset="0"/>
              </a:rPr>
              <a:t>.      </a:t>
            </a:r>
            <a:r>
              <a:rPr lang="zh-CN" altLang="en-US" sz="2400" b="1" u="none" dirty="0" smtClean="0">
                <a:solidFill>
                  <a:srgbClr val="000000"/>
                </a:solidFill>
                <a:latin typeface="Times New Roman" pitchFamily="18" charset="0"/>
                <a:ea typeface="方正书宋_GBK" charset="0"/>
                <a:cs typeface="方正书宋_GBK" charset="0"/>
              </a:rPr>
              <a:t>这</a:t>
            </a:r>
            <a:r>
              <a:rPr lang="zh-CN" altLang="en-US" sz="2400" b="1" u="none" dirty="0">
                <a:solidFill>
                  <a:srgbClr val="000000"/>
                </a:solidFill>
                <a:latin typeface="Times New Roman" pitchFamily="18" charset="0"/>
                <a:ea typeface="方正书宋_GBK" charset="0"/>
                <a:cs typeface="方正书宋_GBK" charset="0"/>
              </a:rPr>
              <a:t>道菜可以提前一天准备好。</a:t>
            </a:r>
            <a:endParaRPr lang="zh-CN" altLang="en-US" sz="2400" b="1" u="none" dirty="0">
              <a:solidFill>
                <a:srgbClr val="000000"/>
              </a:solidFill>
              <a:latin typeface="Times New Roman" pitchFamily="18" charset="0"/>
              <a:ea typeface="方正书宋_GBK" charset="0"/>
              <a:cs typeface="方正书宋_GBK" charset="0"/>
            </a:endParaRPr>
          </a:p>
          <a:p>
            <a:pPr marL="0" indent="0"/>
            <a:r>
              <a:rPr lang="en-US" altLang="zh-CN" sz="2400" b="1" u="none" dirty="0" smtClean="0">
                <a:solidFill>
                  <a:srgbClr val="000000"/>
                </a:solidFill>
                <a:latin typeface="Times New Roman" pitchFamily="18" charset="0"/>
                <a:ea typeface="方正书宋_GBK" charset="0"/>
                <a:cs typeface="方正书宋_GBK" charset="0"/>
              </a:rPr>
              <a:t>     (</a:t>
            </a:r>
            <a:r>
              <a:rPr lang="en-US" altLang="zh-CN" sz="2400" b="1" u="none" dirty="0">
                <a:solidFill>
                  <a:srgbClr val="000000"/>
                </a:solidFill>
                <a:latin typeface="Times New Roman" pitchFamily="18" charset="0"/>
                <a:ea typeface="NEU-BZ-S92" charset="0"/>
                <a:cs typeface="NEU-BZ-S92" charset="0"/>
              </a:rPr>
              <a:t>2</a:t>
            </a:r>
            <a:r>
              <a:rPr lang="en-US" altLang="zh-CN" sz="2400" b="1" u="none" dirty="0">
                <a:solidFill>
                  <a:srgbClr val="000000"/>
                </a:solidFill>
                <a:latin typeface="Times New Roman" pitchFamily="18" charset="0"/>
                <a:ea typeface="方正书宋_GBK" charset="0"/>
                <a:cs typeface="方正书宋_GBK" charset="0"/>
              </a:rPr>
              <a:t>)</a:t>
            </a:r>
            <a:r>
              <a:rPr lang="en-US" altLang="zh-CN" sz="2400" b="1" i="1" u="none" dirty="0">
                <a:solidFill>
                  <a:srgbClr val="FF0000"/>
                </a:solidFill>
                <a:latin typeface="Times New Roman" pitchFamily="18" charset="0"/>
                <a:ea typeface="NEU-BZ-S92" charset="0"/>
                <a:cs typeface="NEU-BZ-S92" charset="0"/>
              </a:rPr>
              <a:t>all the time</a:t>
            </a:r>
            <a:r>
              <a:rPr lang="zh-CN" altLang="en-US" sz="2400" b="1" u="none" dirty="0">
                <a:solidFill>
                  <a:srgbClr val="000000"/>
                </a:solidFill>
                <a:latin typeface="Times New Roman" pitchFamily="18" charset="0"/>
                <a:ea typeface="方正书宋_GBK" charset="0"/>
                <a:cs typeface="方正书宋_GBK" charset="0"/>
              </a:rPr>
              <a:t>一直。</a:t>
            </a:r>
            <a:endParaRPr lang="zh-CN" altLang="en-US" sz="2400" b="1" u="none" dirty="0">
              <a:solidFill>
                <a:srgbClr val="000000"/>
              </a:solidFill>
              <a:latin typeface="Times New Roman" pitchFamily="18" charset="0"/>
              <a:ea typeface="NEU-BZ-S92" charset="0"/>
              <a:cs typeface="NEU-BZ-S92" charset="0"/>
            </a:endParaRPr>
          </a:p>
          <a:p>
            <a:pPr marL="0" indent="0"/>
            <a:r>
              <a:rPr lang="en-US" altLang="zh-CN" sz="2400" b="1" i="1" u="none" dirty="0" smtClean="0">
                <a:solidFill>
                  <a:srgbClr val="0000CC"/>
                </a:solidFill>
                <a:latin typeface="Times New Roman" pitchFamily="18" charset="0"/>
                <a:ea typeface="NEU-BZ-S92" charset="0"/>
                <a:cs typeface="NEU-BZ-S92" charset="0"/>
              </a:rPr>
              <a:t>     At </a:t>
            </a:r>
            <a:r>
              <a:rPr lang="en-US" altLang="zh-CN" sz="2400" b="1" i="1" u="none" dirty="0">
                <a:solidFill>
                  <a:srgbClr val="0000CC"/>
                </a:solidFill>
                <a:latin typeface="Times New Roman" pitchFamily="18" charset="0"/>
                <a:ea typeface="NEU-BZ-S92" charset="0"/>
                <a:cs typeface="NEU-BZ-S92" charset="0"/>
              </a:rPr>
              <a:t>least you can’t write to them all the time</a:t>
            </a:r>
            <a:r>
              <a:rPr lang="en-US" altLang="zh-CN" sz="2400" b="1" i="1" u="none" dirty="0" smtClean="0">
                <a:solidFill>
                  <a:srgbClr val="0000CC"/>
                </a:solidFill>
                <a:latin typeface="Times New Roman" pitchFamily="18" charset="0"/>
                <a:ea typeface="NEU-BZ-S92" charset="0"/>
                <a:cs typeface="NEU-BZ-S92" charset="0"/>
              </a:rPr>
              <a:t>.</a:t>
            </a:r>
            <a:endParaRPr lang="en-US" altLang="zh-CN" sz="2400" b="1" i="1" u="none" dirty="0" smtClean="0">
              <a:solidFill>
                <a:srgbClr val="0000CC"/>
              </a:solidFill>
              <a:latin typeface="Times New Roman" pitchFamily="18" charset="0"/>
              <a:ea typeface="NEU-BZ-S92" charset="0"/>
              <a:cs typeface="NEU-BZ-S92" charset="0"/>
            </a:endParaRPr>
          </a:p>
          <a:p>
            <a:pPr marL="0" indent="0"/>
            <a:r>
              <a:rPr lang="en-US" altLang="zh-CN" sz="2400" b="1" i="1" dirty="0" smtClean="0">
                <a:solidFill>
                  <a:srgbClr val="0000CC"/>
                </a:solidFill>
                <a:latin typeface="Times New Roman" pitchFamily="18" charset="0"/>
                <a:ea typeface="方正书宋_GBK" charset="0"/>
                <a:cs typeface="方正书宋_GBK" charset="0"/>
              </a:rPr>
              <a:t>     </a:t>
            </a:r>
            <a:r>
              <a:rPr lang="zh-CN" altLang="en-US" sz="2400" b="1" u="none" dirty="0" smtClean="0">
                <a:solidFill>
                  <a:srgbClr val="000000"/>
                </a:solidFill>
                <a:latin typeface="Times New Roman" pitchFamily="18" charset="0"/>
                <a:ea typeface="方正书宋_GBK" charset="0"/>
                <a:cs typeface="方正书宋_GBK" charset="0"/>
              </a:rPr>
              <a:t>至少</a:t>
            </a:r>
            <a:r>
              <a:rPr lang="zh-CN" altLang="en-US" sz="2400" b="1" u="none" dirty="0">
                <a:solidFill>
                  <a:srgbClr val="000000"/>
                </a:solidFill>
                <a:latin typeface="Times New Roman" pitchFamily="18" charset="0"/>
                <a:ea typeface="方正书宋_GBK" charset="0"/>
                <a:cs typeface="方正书宋_GBK" charset="0"/>
              </a:rPr>
              <a:t>你不能一直给他们写信。</a:t>
            </a:r>
            <a:endParaRPr lang="zh-CN" altLang="en-US" sz="2400" b="1" dirty="0">
              <a:latin typeface="Times New Roman" pitchFamily="18" charset="0"/>
            </a:endParaRPr>
          </a:p>
        </p:txBody>
      </p:sp>
      <p:pic>
        <p:nvPicPr>
          <p:cNvPr id="6" name="图片 5" descr="图片107"/>
          <p:cNvPicPr>
            <a:picLocks noChangeAspect="1"/>
          </p:cNvPicPr>
          <p:nvPr/>
        </p:nvPicPr>
        <p:blipFill>
          <a:blip r:embed="rId1" cstate="print"/>
          <a:stretch>
            <a:fillRect/>
          </a:stretch>
        </p:blipFill>
        <p:spPr>
          <a:xfrm>
            <a:off x="7144385" y="4270375"/>
            <a:ext cx="1905000" cy="1428750"/>
          </a:xfrm>
          <a:prstGeom prst="rect">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0">
                                            <p:txEl>
                                              <p:pRg st="2" end="2"/>
                                            </p:txEl>
                                          </p:spTgt>
                                        </p:tgtEl>
                                        <p:attrNameLst>
                                          <p:attrName>style.visibility</p:attrName>
                                        </p:attrNameLst>
                                      </p:cBhvr>
                                      <p:to>
                                        <p:strVal val="visible"/>
                                      </p:to>
                                    </p:set>
                                    <p:animEffect transition="in" filter="dissolve">
                                      <p:cBhvr>
                                        <p:cTn id="7" dur="500"/>
                                        <p:tgtEl>
                                          <p:spTgt spid="100">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0">
                                            <p:txEl>
                                              <p:pRg st="3" end="3"/>
                                            </p:txEl>
                                          </p:spTgt>
                                        </p:tgtEl>
                                        <p:attrNameLst>
                                          <p:attrName>style.visibility</p:attrName>
                                        </p:attrNameLst>
                                      </p:cBhvr>
                                      <p:to>
                                        <p:strVal val="visible"/>
                                      </p:to>
                                    </p:set>
                                    <p:anim calcmode="lin" valueType="num">
                                      <p:cBhvr additive="base">
                                        <p:cTn id="12" dur="500" fill="hold"/>
                                        <p:tgtEl>
                                          <p:spTgt spid="100">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0">
                                            <p:txEl>
                                              <p:pRg st="3" end="3"/>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00">
                                            <p:txEl>
                                              <p:pRg st="4" end="4"/>
                                            </p:txEl>
                                          </p:spTgt>
                                        </p:tgtEl>
                                        <p:attrNameLst>
                                          <p:attrName>style.visibility</p:attrName>
                                        </p:attrNameLst>
                                      </p:cBhvr>
                                      <p:to>
                                        <p:strVal val="visible"/>
                                      </p:to>
                                    </p:set>
                                    <p:anim calcmode="lin" valueType="num">
                                      <p:cBhvr additive="base">
                                        <p:cTn id="16" dur="500" fill="hold"/>
                                        <p:tgtEl>
                                          <p:spTgt spid="100">
                                            <p:txEl>
                                              <p:pRg st="4" end="4"/>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0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nodeType="clickEffect">
                                  <p:stCondLst>
                                    <p:cond delay="0"/>
                                  </p:stCondLst>
                                  <p:iterate type="lt">
                                    <p:tmPct val="50000"/>
                                  </p:iterate>
                                  <p:childTnLst>
                                    <p:set>
                                      <p:cBhvr>
                                        <p:cTn id="21" dur="1" fill="hold">
                                          <p:stCondLst>
                                            <p:cond delay="0"/>
                                          </p:stCondLst>
                                        </p:cTn>
                                        <p:tgtEl>
                                          <p:spTgt spid="100">
                                            <p:txEl>
                                              <p:pRg st="5" end="5"/>
                                            </p:txEl>
                                          </p:spTgt>
                                        </p:tgtEl>
                                        <p:attrNameLst>
                                          <p:attrName>style.visibility</p:attrName>
                                        </p:attrNameLst>
                                      </p:cBhvr>
                                      <p:to>
                                        <p:strVal val="visible"/>
                                      </p:to>
                                    </p:set>
                                    <p:anim calcmode="discrete" valueType="clr">
                                      <p:cBhvr override="childStyle">
                                        <p:cTn id="22" dur="80"/>
                                        <p:tgtEl>
                                          <p:spTgt spid="100">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100">
                                            <p:txEl>
                                              <p:pRg st="5" end="5"/>
                                            </p:txEl>
                                          </p:spTgt>
                                        </p:tgtEl>
                                        <p:attrNameLst>
                                          <p:attrName>fillcolor</p:attrName>
                                        </p:attrNameLst>
                                      </p:cBhvr>
                                      <p:tavLst>
                                        <p:tav tm="0">
                                          <p:val>
                                            <p:clrVal>
                                              <a:schemeClr val="accent2"/>
                                            </p:clrVal>
                                          </p:val>
                                        </p:tav>
                                        <p:tav tm="50000">
                                          <p:val>
                                            <p:clrVal>
                                              <a:schemeClr val="hlink"/>
                                            </p:clrVal>
                                          </p:val>
                                        </p:tav>
                                      </p:tavLst>
                                    </p:anim>
                                    <p:set>
                                      <p:cBhvr>
                                        <p:cTn id="24" dur="80"/>
                                        <p:tgtEl>
                                          <p:spTgt spid="100">
                                            <p:txEl>
                                              <p:pRg st="5" end="5"/>
                                            </p:txEl>
                                          </p:spTgt>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nodeType="clickEffect">
                                  <p:stCondLst>
                                    <p:cond delay="0"/>
                                  </p:stCondLst>
                                  <p:iterate type="lt">
                                    <p:tmPct val="50000"/>
                                  </p:iterate>
                                  <p:childTnLst>
                                    <p:set>
                                      <p:cBhvr>
                                        <p:cTn id="28" dur="1" fill="hold">
                                          <p:stCondLst>
                                            <p:cond delay="0"/>
                                          </p:stCondLst>
                                        </p:cTn>
                                        <p:tgtEl>
                                          <p:spTgt spid="100">
                                            <p:txEl>
                                              <p:pRg st="6" end="6"/>
                                            </p:txEl>
                                          </p:spTgt>
                                        </p:tgtEl>
                                        <p:attrNameLst>
                                          <p:attrName>style.visibility</p:attrName>
                                        </p:attrNameLst>
                                      </p:cBhvr>
                                      <p:to>
                                        <p:strVal val="visible"/>
                                      </p:to>
                                    </p:set>
                                    <p:anim calcmode="discrete" valueType="clr">
                                      <p:cBhvr override="childStyle">
                                        <p:cTn id="29" dur="80"/>
                                        <p:tgtEl>
                                          <p:spTgt spid="100">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100">
                                            <p:txEl>
                                              <p:pRg st="6" end="6"/>
                                            </p:txEl>
                                          </p:spTgt>
                                        </p:tgtEl>
                                        <p:attrNameLst>
                                          <p:attrName>fillcolor</p:attrName>
                                        </p:attrNameLst>
                                      </p:cBhvr>
                                      <p:tavLst>
                                        <p:tav tm="0">
                                          <p:val>
                                            <p:clrVal>
                                              <a:schemeClr val="accent2"/>
                                            </p:clrVal>
                                          </p:val>
                                        </p:tav>
                                        <p:tav tm="50000">
                                          <p:val>
                                            <p:clrVal>
                                              <a:schemeClr val="hlink"/>
                                            </p:clrVal>
                                          </p:val>
                                        </p:tav>
                                      </p:tavLst>
                                    </p:anim>
                                    <p:set>
                                      <p:cBhvr>
                                        <p:cTn id="31" dur="80"/>
                                        <p:tgtEl>
                                          <p:spTgt spid="100">
                                            <p:txEl>
                                              <p:pRg st="6" end="6"/>
                                            </p:txEl>
                                          </p:spTgt>
                                        </p:tgtEl>
                                        <p:attrNameLst>
                                          <p:attrName>fill.type</p:attrName>
                                        </p:attrNameLst>
                                      </p:cBhvr>
                                      <p:to>
                                        <p:strVal val="solid"/>
                                      </p:to>
                                    </p:se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00">
                                            <p:txEl>
                                              <p:pRg st="7" end="7"/>
                                            </p:txEl>
                                          </p:spTgt>
                                        </p:tgtEl>
                                        <p:attrNameLst>
                                          <p:attrName>style.visibility</p:attrName>
                                        </p:attrNameLst>
                                      </p:cBhvr>
                                      <p:to>
                                        <p:strVal val="visible"/>
                                      </p:to>
                                    </p:set>
                                    <p:anim calcmode="lin" valueType="num">
                                      <p:cBhvr additive="base">
                                        <p:cTn id="36" dur="500" fill="hold"/>
                                        <p:tgtEl>
                                          <p:spTgt spid="100">
                                            <p:txEl>
                                              <p:pRg st="7" end="7"/>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0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nodeType="clickEffect">
                                  <p:stCondLst>
                                    <p:cond delay="0"/>
                                  </p:stCondLst>
                                  <p:iterate type="lt">
                                    <p:tmPct val="50000"/>
                                  </p:iterate>
                                  <p:childTnLst>
                                    <p:set>
                                      <p:cBhvr>
                                        <p:cTn id="41" dur="1" fill="hold">
                                          <p:stCondLst>
                                            <p:cond delay="0"/>
                                          </p:stCondLst>
                                        </p:cTn>
                                        <p:tgtEl>
                                          <p:spTgt spid="100">
                                            <p:txEl>
                                              <p:pRg st="8" end="8"/>
                                            </p:txEl>
                                          </p:spTgt>
                                        </p:tgtEl>
                                        <p:attrNameLst>
                                          <p:attrName>style.visibility</p:attrName>
                                        </p:attrNameLst>
                                      </p:cBhvr>
                                      <p:to>
                                        <p:strVal val="visible"/>
                                      </p:to>
                                    </p:set>
                                    <p:anim calcmode="discrete" valueType="clr">
                                      <p:cBhvr override="childStyle">
                                        <p:cTn id="42" dur="80"/>
                                        <p:tgtEl>
                                          <p:spTgt spid="100">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100">
                                            <p:txEl>
                                              <p:pRg st="8" end="8"/>
                                            </p:txEl>
                                          </p:spTgt>
                                        </p:tgtEl>
                                        <p:attrNameLst>
                                          <p:attrName>fillcolor</p:attrName>
                                        </p:attrNameLst>
                                      </p:cBhvr>
                                      <p:tavLst>
                                        <p:tav tm="0">
                                          <p:val>
                                            <p:clrVal>
                                              <a:schemeClr val="accent2"/>
                                            </p:clrVal>
                                          </p:val>
                                        </p:tav>
                                        <p:tav tm="50000">
                                          <p:val>
                                            <p:clrVal>
                                              <a:schemeClr val="hlink"/>
                                            </p:clrVal>
                                          </p:val>
                                        </p:tav>
                                      </p:tavLst>
                                    </p:anim>
                                    <p:set>
                                      <p:cBhvr>
                                        <p:cTn id="44" dur="80"/>
                                        <p:tgtEl>
                                          <p:spTgt spid="100">
                                            <p:txEl>
                                              <p:pRg st="8" end="8"/>
                                            </p:txEl>
                                          </p:spTgt>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00">
                                            <p:txEl>
                                              <p:pRg st="9" end="9"/>
                                            </p:txEl>
                                          </p:spTgt>
                                        </p:tgtEl>
                                        <p:attrNameLst>
                                          <p:attrName>style.visibility</p:attrName>
                                        </p:attrNameLst>
                                      </p:cBhvr>
                                      <p:to>
                                        <p:strVal val="visible"/>
                                      </p:to>
                                    </p:set>
                                    <p:anim calcmode="lin" valueType="num">
                                      <p:cBhvr additive="base">
                                        <p:cTn id="49" dur="500" fill="hold"/>
                                        <p:tgtEl>
                                          <p:spTgt spid="100">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0">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00">
                                            <p:txEl>
                                              <p:pRg st="10" end="10"/>
                                            </p:txEl>
                                          </p:spTgt>
                                        </p:tgtEl>
                                        <p:attrNameLst>
                                          <p:attrName>style.visibility</p:attrName>
                                        </p:attrNameLst>
                                      </p:cBhvr>
                                      <p:to>
                                        <p:strVal val="visible"/>
                                      </p:to>
                                    </p:set>
                                    <p:anim calcmode="lin" valueType="num">
                                      <p:cBhvr additive="base">
                                        <p:cTn id="55" dur="500" fill="hold"/>
                                        <p:tgtEl>
                                          <p:spTgt spid="100">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0">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69975" y="424180"/>
            <a:ext cx="6097905" cy="4872355"/>
          </a:xfrm>
          <a:prstGeom prst="rect">
            <a:avLst/>
          </a:prstGeom>
          <a:solidFill>
            <a:schemeClr val="bg1"/>
          </a:solidFill>
          <a:ln w="9525">
            <a:solidFill>
              <a:srgbClr val="FF0000"/>
            </a:solidFill>
          </a:ln>
        </p:spPr>
        <p:txBody>
          <a:bodyPr wrap="square">
            <a:spAutoFit/>
          </a:bodyPr>
          <a:lstStyle/>
          <a:p>
            <a:pPr marL="0" indent="228600"/>
            <a:r>
              <a:rPr lang="zh-CN" altLang="en-US" sz="2400" b="1" u="none" dirty="0">
                <a:solidFill>
                  <a:srgbClr val="000000"/>
                </a:solidFill>
                <a:latin typeface="Times New Roman" pitchFamily="18" charset="0"/>
                <a:ea typeface="方正书宋_GBK" charset="0"/>
                <a:cs typeface="方正书宋_GBK" charset="0"/>
              </a:rPr>
              <a:t>(3)</a:t>
            </a:r>
            <a:r>
              <a:rPr lang="en-US" altLang="zh-CN" sz="2400" b="1" i="1" u="none" dirty="0">
                <a:solidFill>
                  <a:srgbClr val="FF0000"/>
                </a:solidFill>
                <a:latin typeface="Times New Roman" pitchFamily="18" charset="0"/>
                <a:ea typeface="NEU-BZ-S92" charset="0"/>
                <a:cs typeface="NEU-BZ-S92" charset="0"/>
              </a:rPr>
              <a:t>over time</a:t>
            </a:r>
            <a:r>
              <a:rPr lang="zh-CN" altLang="en-US" sz="2400" b="1" u="none" dirty="0">
                <a:solidFill>
                  <a:srgbClr val="000000"/>
                </a:solidFill>
                <a:latin typeface="Times New Roman" pitchFamily="18" charset="0"/>
                <a:ea typeface="方正书宋_GBK" charset="0"/>
                <a:cs typeface="方正书宋_GBK" charset="0"/>
              </a:rPr>
              <a:t>渐渐地。</a:t>
            </a:r>
            <a:endParaRPr lang="zh-CN" altLang="en-US" sz="2400" b="1" u="none" dirty="0">
              <a:solidFill>
                <a:srgbClr val="000000"/>
              </a:solidFill>
              <a:latin typeface="Times New Roman" pitchFamily="18" charset="0"/>
              <a:ea typeface="方正书宋_GBK" charset="0"/>
              <a:cs typeface="方正书宋_GBK" charset="0"/>
            </a:endParaRPr>
          </a:p>
          <a:p>
            <a:pPr marL="0" indent="228600"/>
            <a:r>
              <a:rPr lang="en-US" altLang="zh-CN" sz="2400" b="1" i="1" u="none" dirty="0">
                <a:solidFill>
                  <a:srgbClr val="0000CC"/>
                </a:solidFill>
                <a:latin typeface="Times New Roman" pitchFamily="18" charset="0"/>
                <a:ea typeface="NEU-BZ-S92" charset="0"/>
                <a:cs typeface="NEU-BZ-S92" charset="0"/>
              </a:rPr>
              <a:t>Erosion is the work of wind or water over time.</a:t>
            </a:r>
            <a:r>
              <a:rPr lang="zh-CN" altLang="en-US" sz="2400" b="1" u="none" dirty="0">
                <a:solidFill>
                  <a:srgbClr val="000000"/>
                </a:solidFill>
                <a:latin typeface="Times New Roman" pitchFamily="18" charset="0"/>
                <a:ea typeface="方正书宋_GBK" charset="0"/>
                <a:cs typeface="方正书宋_GBK" charset="0"/>
              </a:rPr>
              <a:t>侵蚀是风或水的长时间作用下的结果。</a:t>
            </a:r>
            <a:endParaRPr lang="zh-CN" altLang="en-US" sz="2400" b="1" u="none" dirty="0">
              <a:solidFill>
                <a:srgbClr val="000000"/>
              </a:solidFill>
              <a:latin typeface="Times New Roman" pitchFamily="18" charset="0"/>
              <a:ea typeface="方正书宋_GBK" charset="0"/>
              <a:cs typeface="方正书宋_GBK" charset="0"/>
            </a:endParaRPr>
          </a:p>
          <a:p>
            <a:pPr marL="0" indent="228600"/>
            <a:r>
              <a:rPr lang="zh-CN" altLang="en-US" sz="2400" b="1" u="none" dirty="0">
                <a:solidFill>
                  <a:srgbClr val="000000"/>
                </a:solidFill>
                <a:latin typeface="Times New Roman" pitchFamily="18" charset="0"/>
                <a:ea typeface="方正书宋_GBK" charset="0"/>
                <a:cs typeface="方正书宋_GBK" charset="0"/>
              </a:rPr>
              <a:t>(4)</a:t>
            </a:r>
            <a:r>
              <a:rPr lang="en-US" altLang="zh-CN" sz="2400" b="1" i="1" u="none" dirty="0">
                <a:solidFill>
                  <a:srgbClr val="FF0000"/>
                </a:solidFill>
                <a:latin typeface="Times New Roman" pitchFamily="18" charset="0"/>
                <a:ea typeface="NEU-BZ-S92" charset="0"/>
                <a:cs typeface="NEU-BZ-S92" charset="0"/>
              </a:rPr>
              <a:t>at all times</a:t>
            </a:r>
            <a:r>
              <a:rPr lang="zh-CN" altLang="en-US" sz="2400" b="1" u="none" dirty="0">
                <a:solidFill>
                  <a:srgbClr val="000000"/>
                </a:solidFill>
                <a:latin typeface="Times New Roman" pitchFamily="18" charset="0"/>
                <a:ea typeface="方正书宋_GBK" charset="0"/>
                <a:cs typeface="方正书宋_GBK" charset="0"/>
              </a:rPr>
              <a:t>随时。</a:t>
            </a:r>
            <a:endParaRPr lang="zh-CN" altLang="en-US" sz="2400" b="1" u="none" dirty="0">
              <a:solidFill>
                <a:srgbClr val="000000"/>
              </a:solidFill>
              <a:latin typeface="Times New Roman" pitchFamily="18" charset="0"/>
              <a:ea typeface="方正书宋_GBK" charset="0"/>
              <a:cs typeface="方正书宋_GBK" charset="0"/>
            </a:endParaRPr>
          </a:p>
          <a:p>
            <a:pPr marL="0" indent="228600"/>
            <a:r>
              <a:rPr lang="en-US" altLang="zh-CN" sz="2400" b="1" i="1" u="none" dirty="0">
                <a:solidFill>
                  <a:srgbClr val="0000CC"/>
                </a:solidFill>
                <a:latin typeface="Times New Roman" pitchFamily="18" charset="0"/>
                <a:ea typeface="NEU-BZ-S92" charset="0"/>
                <a:cs typeface="NEU-BZ-S92" charset="0"/>
              </a:rPr>
              <a:t>One can’t govern one’s thoughts at all times</a:t>
            </a:r>
            <a:r>
              <a:rPr lang="en-US" altLang="zh-CN" sz="2400" b="1" i="1" u="none" dirty="0" smtClean="0">
                <a:solidFill>
                  <a:srgbClr val="0000CC"/>
                </a:solidFill>
                <a:latin typeface="Times New Roman" pitchFamily="18" charset="0"/>
                <a:ea typeface="NEU-BZ-S92" charset="0"/>
                <a:cs typeface="NEU-BZ-S92" charset="0"/>
              </a:rPr>
              <a:t>.     </a:t>
            </a:r>
            <a:r>
              <a:rPr lang="zh-CN" altLang="en-US" sz="2400" b="1" u="none" dirty="0" smtClean="0">
                <a:solidFill>
                  <a:srgbClr val="000000"/>
                </a:solidFill>
                <a:latin typeface="Times New Roman" pitchFamily="18" charset="0"/>
                <a:ea typeface="方正书宋_GBK" charset="0"/>
                <a:cs typeface="方正书宋_GBK" charset="0"/>
              </a:rPr>
              <a:t>人</a:t>
            </a:r>
            <a:r>
              <a:rPr lang="zh-CN" altLang="en-US" sz="2400" b="1" u="none" dirty="0">
                <a:solidFill>
                  <a:srgbClr val="000000"/>
                </a:solidFill>
                <a:latin typeface="Times New Roman" pitchFamily="18" charset="0"/>
                <a:ea typeface="方正书宋_GBK" charset="0"/>
                <a:cs typeface="方正书宋_GBK" charset="0"/>
              </a:rPr>
              <a:t>不能始终控制得住自己的思想。</a:t>
            </a:r>
            <a:endParaRPr lang="zh-CN" altLang="en-US" sz="2400" b="1" u="none" dirty="0">
              <a:solidFill>
                <a:srgbClr val="000000"/>
              </a:solidFill>
              <a:latin typeface="Times New Roman" pitchFamily="18" charset="0"/>
              <a:ea typeface="方正书宋_GBK" charset="0"/>
              <a:cs typeface="方正书宋_GBK" charset="0"/>
            </a:endParaRPr>
          </a:p>
          <a:p>
            <a:pPr marL="0" indent="228600"/>
            <a:r>
              <a:rPr lang="zh-CN" altLang="en-US" sz="2400" b="1" u="none" dirty="0">
                <a:solidFill>
                  <a:srgbClr val="000000"/>
                </a:solidFill>
                <a:latin typeface="Times New Roman" pitchFamily="18" charset="0"/>
                <a:ea typeface="方正书宋_GBK" charset="0"/>
                <a:cs typeface="方正书宋_GBK" charset="0"/>
              </a:rPr>
              <a:t>(5)</a:t>
            </a:r>
            <a:r>
              <a:rPr lang="en-US" altLang="zh-CN" sz="2400" b="1" i="1" u="none" dirty="0">
                <a:solidFill>
                  <a:srgbClr val="FF0000"/>
                </a:solidFill>
                <a:latin typeface="Times New Roman" pitchFamily="18" charset="0"/>
                <a:ea typeface="NEU-BZ-S92" charset="0"/>
                <a:cs typeface="NEU-BZ-S92" charset="0"/>
              </a:rPr>
              <a:t>at the same time</a:t>
            </a:r>
            <a:r>
              <a:rPr lang="zh-CN" altLang="en-US" sz="2400" b="1" u="none" dirty="0">
                <a:solidFill>
                  <a:srgbClr val="000000"/>
                </a:solidFill>
                <a:latin typeface="Times New Roman" pitchFamily="18" charset="0"/>
                <a:ea typeface="方正书宋_GBK" charset="0"/>
                <a:cs typeface="方正书宋_GBK" charset="0"/>
              </a:rPr>
              <a:t>同时。</a:t>
            </a:r>
            <a:endParaRPr lang="zh-CN" altLang="en-US" sz="2400" b="1" u="none" dirty="0">
              <a:solidFill>
                <a:srgbClr val="000000"/>
              </a:solidFill>
              <a:latin typeface="Times New Roman" pitchFamily="18" charset="0"/>
              <a:ea typeface="方正书宋_GBK" charset="0"/>
              <a:cs typeface="方正书宋_GBK" charset="0"/>
            </a:endParaRPr>
          </a:p>
          <a:p>
            <a:pPr marL="0" indent="228600"/>
            <a:r>
              <a:rPr lang="en-US" altLang="zh-CN" sz="2400" b="1" i="1" u="none" dirty="0">
                <a:solidFill>
                  <a:srgbClr val="0000CC"/>
                </a:solidFill>
                <a:latin typeface="Times New Roman" pitchFamily="18" charset="0"/>
                <a:ea typeface="NEU-BZ-S92" charset="0"/>
                <a:cs typeface="NEU-BZ-S92" charset="0"/>
              </a:rPr>
              <a:t>They’re all talking at the same time.</a:t>
            </a:r>
            <a:endParaRPr lang="en-US" altLang="zh-CN" sz="2400" b="1" i="1" u="none" dirty="0">
              <a:solidFill>
                <a:srgbClr val="0000CC"/>
              </a:solidFill>
              <a:latin typeface="Times New Roman" pitchFamily="18" charset="0"/>
              <a:ea typeface="NEU-BZ-S92" charset="0"/>
              <a:cs typeface="NEU-BZ-S92" charset="0"/>
            </a:endParaRPr>
          </a:p>
          <a:p>
            <a:pPr marL="0" indent="228600"/>
            <a:r>
              <a:rPr lang="zh-CN" altLang="en-US" sz="2400" b="1" u="none" dirty="0">
                <a:solidFill>
                  <a:srgbClr val="000000"/>
                </a:solidFill>
                <a:latin typeface="Times New Roman" pitchFamily="18" charset="0"/>
                <a:ea typeface="方正书宋_GBK" charset="0"/>
                <a:cs typeface="方正书宋_GBK" charset="0"/>
              </a:rPr>
              <a:t>他们都在同时讲话。 </a:t>
            </a:r>
            <a:endParaRPr lang="zh-CN" altLang="en-US" sz="2400" b="1" u="none" dirty="0">
              <a:solidFill>
                <a:srgbClr val="000000"/>
              </a:solidFill>
              <a:latin typeface="Times New Roman" pitchFamily="18" charset="0"/>
              <a:ea typeface="方正书宋_GBK" charset="0"/>
              <a:cs typeface="方正书宋_GBK" charset="0"/>
            </a:endParaRPr>
          </a:p>
          <a:p>
            <a:pPr marL="0" indent="228600"/>
            <a:r>
              <a:rPr lang="zh-CN" altLang="en-US" sz="2400" b="1" u="none" dirty="0">
                <a:solidFill>
                  <a:srgbClr val="000000"/>
                </a:solidFill>
                <a:latin typeface="Times New Roman" pitchFamily="18" charset="0"/>
                <a:ea typeface="方正书宋_GBK" charset="0"/>
                <a:cs typeface="方正书宋_GBK" charset="0"/>
              </a:rPr>
              <a:t>(6)</a:t>
            </a:r>
            <a:r>
              <a:rPr lang="en-US" altLang="zh-CN" sz="2400" b="1" i="1" u="none" dirty="0">
                <a:solidFill>
                  <a:srgbClr val="FF0000"/>
                </a:solidFill>
                <a:latin typeface="Times New Roman" pitchFamily="18" charset="0"/>
                <a:ea typeface="NEU-BZ-S92" charset="0"/>
                <a:cs typeface="NEU-BZ-S92" charset="0"/>
              </a:rPr>
              <a:t>take your time</a:t>
            </a:r>
            <a:r>
              <a:rPr lang="zh-CN" altLang="en-US" sz="2400" b="1" u="none" dirty="0">
                <a:solidFill>
                  <a:srgbClr val="000000"/>
                </a:solidFill>
                <a:latin typeface="Times New Roman" pitchFamily="18" charset="0"/>
                <a:ea typeface="方正书宋_GBK" charset="0"/>
                <a:cs typeface="方正书宋_GBK" charset="0"/>
              </a:rPr>
              <a:t>慢慢来。</a:t>
            </a:r>
            <a:endParaRPr lang="zh-CN" altLang="en-US" sz="2400" b="1" u="none" dirty="0">
              <a:solidFill>
                <a:srgbClr val="000000"/>
              </a:solidFill>
              <a:latin typeface="Times New Roman" pitchFamily="18" charset="0"/>
              <a:ea typeface="方正书宋_GBK" charset="0"/>
              <a:cs typeface="方正书宋_GBK" charset="0"/>
            </a:endParaRPr>
          </a:p>
          <a:p>
            <a:pPr marL="0" indent="228600"/>
            <a:r>
              <a:rPr lang="en-US" altLang="zh-CN" sz="2400" b="1" i="1" u="none" dirty="0">
                <a:solidFill>
                  <a:srgbClr val="0000CC"/>
                </a:solidFill>
                <a:latin typeface="Times New Roman" pitchFamily="18" charset="0"/>
                <a:ea typeface="NEU-BZ-S92" charset="0"/>
                <a:cs typeface="NEU-BZ-S92" charset="0"/>
              </a:rPr>
              <a:t>Take your time to reflect before doing important things.</a:t>
            </a:r>
            <a:r>
              <a:rPr lang="zh-CN" altLang="en-US" sz="2400" b="1" u="none" dirty="0">
                <a:solidFill>
                  <a:srgbClr val="000000"/>
                </a:solidFill>
                <a:latin typeface="Times New Roman" pitchFamily="18" charset="0"/>
                <a:ea typeface="方正书宋_GBK" charset="0"/>
                <a:cs typeface="方正书宋_GBK" charset="0"/>
              </a:rPr>
              <a:t>在做重大的事情之前要慢慢地思考一下。</a:t>
            </a:r>
            <a:endParaRPr lang="zh-CN" altLang="en-US" sz="2400" b="1" dirty="0">
              <a:solidFill>
                <a:srgbClr val="000000"/>
              </a:solidFill>
              <a:latin typeface="Times New Roman" pitchFamily="18" charset="0"/>
              <a:ea typeface="方正书宋_GBK" charset="0"/>
              <a:cs typeface="方正书宋_GBK" charset="0"/>
            </a:endParaRPr>
          </a:p>
        </p:txBody>
      </p:sp>
      <p:pic>
        <p:nvPicPr>
          <p:cNvPr id="6" name="图片 5" descr="图片107"/>
          <p:cNvPicPr>
            <a:picLocks noChangeAspect="1"/>
          </p:cNvPicPr>
          <p:nvPr/>
        </p:nvPicPr>
        <p:blipFill>
          <a:blip r:embed="rId1" cstate="print"/>
          <a:stretch>
            <a:fillRect/>
          </a:stretch>
        </p:blipFill>
        <p:spPr>
          <a:xfrm>
            <a:off x="6963410" y="4173220"/>
            <a:ext cx="1905000" cy="1428750"/>
          </a:xfrm>
          <a:prstGeom prst="rect">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00">
                                            <p:txEl>
                                              <p:pRg st="0" end="0"/>
                                            </p:txEl>
                                          </p:spTgt>
                                        </p:tgtEl>
                                        <p:attrNameLst>
                                          <p:attrName>style.visibility</p:attrName>
                                        </p:attrNameLst>
                                      </p:cBhvr>
                                      <p:to>
                                        <p:strVal val="visible"/>
                                      </p:to>
                                    </p:set>
                                    <p:anim calcmode="discrete" valueType="clr">
                                      <p:cBhvr override="childStyle">
                                        <p:cTn id="7" dur="80"/>
                                        <p:tgtEl>
                                          <p:spTgt spid="10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0">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00">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00">
                                            <p:txEl>
                                              <p:pRg st="1" end="1"/>
                                            </p:txEl>
                                          </p:spTgt>
                                        </p:tgtEl>
                                        <p:attrNameLst>
                                          <p:attrName>style.visibility</p:attrName>
                                        </p:attrNameLst>
                                      </p:cBhvr>
                                      <p:to>
                                        <p:strVal val="visible"/>
                                      </p:to>
                                    </p:set>
                                    <p:anim calcmode="lin" valueType="num">
                                      <p:cBhvr additive="base">
                                        <p:cTn id="14" dur="500" fill="hold"/>
                                        <p:tgtEl>
                                          <p:spTgt spid="100">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0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7" presetClass="entr" presetSubtype="0" fill="hold" nodeType="clickEffect">
                                  <p:stCondLst>
                                    <p:cond delay="0"/>
                                  </p:stCondLst>
                                  <p:iterate type="lt">
                                    <p:tmPct val="50000"/>
                                  </p:iterate>
                                  <p:childTnLst>
                                    <p:set>
                                      <p:cBhvr>
                                        <p:cTn id="19" dur="1" fill="hold">
                                          <p:stCondLst>
                                            <p:cond delay="0"/>
                                          </p:stCondLst>
                                        </p:cTn>
                                        <p:tgtEl>
                                          <p:spTgt spid="100">
                                            <p:txEl>
                                              <p:pRg st="2" end="2"/>
                                            </p:txEl>
                                          </p:spTgt>
                                        </p:tgtEl>
                                        <p:attrNameLst>
                                          <p:attrName>style.visibility</p:attrName>
                                        </p:attrNameLst>
                                      </p:cBhvr>
                                      <p:to>
                                        <p:strVal val="visible"/>
                                      </p:to>
                                    </p:set>
                                    <p:anim calcmode="discrete" valueType="clr">
                                      <p:cBhvr override="childStyle">
                                        <p:cTn id="20" dur="80"/>
                                        <p:tgtEl>
                                          <p:spTgt spid="100">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100">
                                            <p:txEl>
                                              <p:pRg st="2" end="2"/>
                                            </p:txEl>
                                          </p:spTgt>
                                        </p:tgtEl>
                                        <p:attrNameLst>
                                          <p:attrName>fillcolor</p:attrName>
                                        </p:attrNameLst>
                                      </p:cBhvr>
                                      <p:tavLst>
                                        <p:tav tm="0">
                                          <p:val>
                                            <p:clrVal>
                                              <a:schemeClr val="accent2"/>
                                            </p:clrVal>
                                          </p:val>
                                        </p:tav>
                                        <p:tav tm="50000">
                                          <p:val>
                                            <p:clrVal>
                                              <a:schemeClr val="hlink"/>
                                            </p:clrVal>
                                          </p:val>
                                        </p:tav>
                                      </p:tavLst>
                                    </p:anim>
                                    <p:set>
                                      <p:cBhvr>
                                        <p:cTn id="22" dur="80"/>
                                        <p:tgtEl>
                                          <p:spTgt spid="100">
                                            <p:txEl>
                                              <p:pRg st="2" end="2"/>
                                            </p:txEl>
                                          </p:spTgt>
                                        </p:tgtEl>
                                        <p:attrNameLst>
                                          <p:attrName>fill.type</p:attrName>
                                        </p:attrNameLst>
                                      </p:cBhvr>
                                      <p:to>
                                        <p:strVal val="solid"/>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00">
                                            <p:txEl>
                                              <p:pRg st="3" end="3"/>
                                            </p:txEl>
                                          </p:spTgt>
                                        </p:tgtEl>
                                        <p:attrNameLst>
                                          <p:attrName>style.visibility</p:attrName>
                                        </p:attrNameLst>
                                      </p:cBhvr>
                                      <p:to>
                                        <p:strVal val="visible"/>
                                      </p:to>
                                    </p:set>
                                    <p:anim calcmode="lin" valueType="num">
                                      <p:cBhvr additive="base">
                                        <p:cTn id="27" dur="500" fill="hold"/>
                                        <p:tgtEl>
                                          <p:spTgt spid="100">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7" presetClass="entr" presetSubtype="0" fill="hold" nodeType="clickEffect">
                                  <p:stCondLst>
                                    <p:cond delay="0"/>
                                  </p:stCondLst>
                                  <p:iterate type="lt">
                                    <p:tmPct val="50000"/>
                                  </p:iterate>
                                  <p:childTnLst>
                                    <p:set>
                                      <p:cBhvr>
                                        <p:cTn id="32" dur="1" fill="hold">
                                          <p:stCondLst>
                                            <p:cond delay="0"/>
                                          </p:stCondLst>
                                        </p:cTn>
                                        <p:tgtEl>
                                          <p:spTgt spid="100">
                                            <p:txEl>
                                              <p:pRg st="4" end="4"/>
                                            </p:txEl>
                                          </p:spTgt>
                                        </p:tgtEl>
                                        <p:attrNameLst>
                                          <p:attrName>style.visibility</p:attrName>
                                        </p:attrNameLst>
                                      </p:cBhvr>
                                      <p:to>
                                        <p:strVal val="visible"/>
                                      </p:to>
                                    </p:set>
                                    <p:anim calcmode="discrete" valueType="clr">
                                      <p:cBhvr override="childStyle">
                                        <p:cTn id="33" dur="80"/>
                                        <p:tgtEl>
                                          <p:spTgt spid="100">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100">
                                            <p:txEl>
                                              <p:pRg st="4" end="4"/>
                                            </p:txEl>
                                          </p:spTgt>
                                        </p:tgtEl>
                                        <p:attrNameLst>
                                          <p:attrName>fillcolor</p:attrName>
                                        </p:attrNameLst>
                                      </p:cBhvr>
                                      <p:tavLst>
                                        <p:tav tm="0">
                                          <p:val>
                                            <p:clrVal>
                                              <a:schemeClr val="accent2"/>
                                            </p:clrVal>
                                          </p:val>
                                        </p:tav>
                                        <p:tav tm="50000">
                                          <p:val>
                                            <p:clrVal>
                                              <a:schemeClr val="hlink"/>
                                            </p:clrVal>
                                          </p:val>
                                        </p:tav>
                                      </p:tavLst>
                                    </p:anim>
                                    <p:set>
                                      <p:cBhvr>
                                        <p:cTn id="35" dur="80"/>
                                        <p:tgtEl>
                                          <p:spTgt spid="100">
                                            <p:txEl>
                                              <p:pRg st="4" end="4"/>
                                            </p:txEl>
                                          </p:spTgt>
                                        </p:tgtEl>
                                        <p:attrNameLst>
                                          <p:attrName>fill.type</p:attrName>
                                        </p:attrNameLst>
                                      </p:cBhvr>
                                      <p:to>
                                        <p:strVal val="solid"/>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00">
                                            <p:txEl>
                                              <p:pRg st="5" end="5"/>
                                            </p:txEl>
                                          </p:spTgt>
                                        </p:tgtEl>
                                        <p:attrNameLst>
                                          <p:attrName>style.visibility</p:attrName>
                                        </p:attrNameLst>
                                      </p:cBhvr>
                                      <p:to>
                                        <p:strVal val="visible"/>
                                      </p:to>
                                    </p:set>
                                    <p:anim calcmode="lin" valueType="num">
                                      <p:cBhvr additive="base">
                                        <p:cTn id="40" dur="500" fill="hold"/>
                                        <p:tgtEl>
                                          <p:spTgt spid="100">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00">
                                            <p:txEl>
                                              <p:pRg st="5" end="5"/>
                                            </p:txEl>
                                          </p:spTgt>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100">
                                            <p:txEl>
                                              <p:pRg st="6" end="6"/>
                                            </p:txEl>
                                          </p:spTgt>
                                        </p:tgtEl>
                                        <p:attrNameLst>
                                          <p:attrName>style.visibility</p:attrName>
                                        </p:attrNameLst>
                                      </p:cBhvr>
                                      <p:to>
                                        <p:strVal val="visible"/>
                                      </p:to>
                                    </p:set>
                                    <p:anim calcmode="lin" valueType="num">
                                      <p:cBhvr additive="base">
                                        <p:cTn id="44" dur="500" fill="hold"/>
                                        <p:tgtEl>
                                          <p:spTgt spid="100">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0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7" presetClass="entr" presetSubtype="0" fill="hold" nodeType="clickEffect">
                                  <p:stCondLst>
                                    <p:cond delay="0"/>
                                  </p:stCondLst>
                                  <p:iterate type="lt">
                                    <p:tmPct val="50000"/>
                                  </p:iterate>
                                  <p:childTnLst>
                                    <p:set>
                                      <p:cBhvr>
                                        <p:cTn id="49" dur="1" fill="hold">
                                          <p:stCondLst>
                                            <p:cond delay="0"/>
                                          </p:stCondLst>
                                        </p:cTn>
                                        <p:tgtEl>
                                          <p:spTgt spid="100">
                                            <p:txEl>
                                              <p:pRg st="7" end="7"/>
                                            </p:txEl>
                                          </p:spTgt>
                                        </p:tgtEl>
                                        <p:attrNameLst>
                                          <p:attrName>style.visibility</p:attrName>
                                        </p:attrNameLst>
                                      </p:cBhvr>
                                      <p:to>
                                        <p:strVal val="visible"/>
                                      </p:to>
                                    </p:set>
                                    <p:anim calcmode="discrete" valueType="clr">
                                      <p:cBhvr override="childStyle">
                                        <p:cTn id="50" dur="80"/>
                                        <p:tgtEl>
                                          <p:spTgt spid="100">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100">
                                            <p:txEl>
                                              <p:pRg st="7" end="7"/>
                                            </p:txEl>
                                          </p:spTgt>
                                        </p:tgtEl>
                                        <p:attrNameLst>
                                          <p:attrName>fillcolor</p:attrName>
                                        </p:attrNameLst>
                                      </p:cBhvr>
                                      <p:tavLst>
                                        <p:tav tm="0">
                                          <p:val>
                                            <p:clrVal>
                                              <a:schemeClr val="accent2"/>
                                            </p:clrVal>
                                          </p:val>
                                        </p:tav>
                                        <p:tav tm="50000">
                                          <p:val>
                                            <p:clrVal>
                                              <a:schemeClr val="hlink"/>
                                            </p:clrVal>
                                          </p:val>
                                        </p:tav>
                                      </p:tavLst>
                                    </p:anim>
                                    <p:set>
                                      <p:cBhvr>
                                        <p:cTn id="52" dur="80"/>
                                        <p:tgtEl>
                                          <p:spTgt spid="100">
                                            <p:txEl>
                                              <p:pRg st="7" end="7"/>
                                            </p:txEl>
                                          </p:spTgt>
                                        </p:tgtEl>
                                        <p:attrNameLst>
                                          <p:attrName>fill.type</p:attrName>
                                        </p:attrNameLst>
                                      </p:cBhvr>
                                      <p:to>
                                        <p:strVal val="solid"/>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00">
                                            <p:txEl>
                                              <p:pRg st="8" end="8"/>
                                            </p:txEl>
                                          </p:spTgt>
                                        </p:tgtEl>
                                        <p:attrNameLst>
                                          <p:attrName>style.visibility</p:attrName>
                                        </p:attrNameLst>
                                      </p:cBhvr>
                                      <p:to>
                                        <p:strVal val="visible"/>
                                      </p:to>
                                    </p:set>
                                    <p:anim calcmode="lin" valueType="num">
                                      <p:cBhvr additive="base">
                                        <p:cTn id="57" dur="500" fill="hold"/>
                                        <p:tgtEl>
                                          <p:spTgt spid="100">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00">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96340" y="380365"/>
            <a:ext cx="6167120" cy="5334000"/>
          </a:xfrm>
          <a:prstGeom prst="rect">
            <a:avLst/>
          </a:prstGeom>
          <a:solidFill>
            <a:schemeClr val="bg1"/>
          </a:solidFill>
          <a:ln w="9525">
            <a:solidFill>
              <a:srgbClr val="FF0000"/>
            </a:solidFill>
          </a:ln>
        </p:spPr>
        <p:txBody>
          <a:bodyPr wrap="square">
            <a:spAutoFit/>
          </a:bodyPr>
          <a:lstStyle/>
          <a:p>
            <a:pPr marL="0" indent="228600" algn="l"/>
            <a:r>
              <a:rPr lang="zh-CN" altLang="en-US" sz="900" b="0" u="none" dirty="0">
                <a:solidFill>
                  <a:srgbClr val="000000"/>
                </a:solidFill>
                <a:latin typeface="方正书宋_GBK" charset="0"/>
                <a:ea typeface="方正书宋_GBK" charset="0"/>
                <a:cs typeface="方正书宋_GBK" charset="0"/>
              </a:rPr>
              <a:t>　　</a:t>
            </a:r>
            <a:r>
              <a:rPr lang="en-US" altLang="zh-CN" sz="2800" b="1" i="1" u="sng" dirty="0">
                <a:solidFill>
                  <a:srgbClr val="B60A9F"/>
                </a:solidFill>
                <a:latin typeface="Times New Roman" pitchFamily="18" charset="0"/>
                <a:ea typeface="NEU-HZ-S92" charset="0"/>
                <a:cs typeface="NEU-HZ-S92" charset="0"/>
              </a:rPr>
              <a:t>2.All of the players must work hard and do their best for the team. </a:t>
            </a:r>
            <a:endParaRPr lang="en-US" altLang="zh-CN" sz="2800" b="1" i="1" u="sng" dirty="0">
              <a:solidFill>
                <a:srgbClr val="B60A9F"/>
              </a:solidFill>
              <a:latin typeface="Times New Roman" pitchFamily="18" charset="0"/>
              <a:ea typeface="NEU-HZ-S92" charset="0"/>
              <a:cs typeface="NEU-HZ-S92" charset="0"/>
            </a:endParaRPr>
          </a:p>
          <a:p>
            <a:pPr marL="0" indent="228600" algn="l"/>
            <a:r>
              <a:rPr lang="en-US" altLang="zh-CN" sz="2400" b="1" i="1" u="none" dirty="0" smtClean="0">
                <a:solidFill>
                  <a:srgbClr val="FF0000"/>
                </a:solidFill>
                <a:latin typeface="Times New Roman" pitchFamily="18" charset="0"/>
                <a:ea typeface="NEU-BZ-S92" charset="0"/>
                <a:cs typeface="NEU-BZ-S92" charset="0"/>
              </a:rPr>
              <a:t>   do </a:t>
            </a:r>
            <a:r>
              <a:rPr lang="en-US" altLang="zh-CN" sz="2400" b="1" i="1" u="none" dirty="0">
                <a:solidFill>
                  <a:srgbClr val="FF0000"/>
                </a:solidFill>
                <a:latin typeface="Times New Roman" pitchFamily="18" charset="0"/>
                <a:ea typeface="NEU-BZ-S92" charset="0"/>
                <a:cs typeface="NEU-BZ-S92" charset="0"/>
              </a:rPr>
              <a:t>one’s best</a:t>
            </a:r>
            <a:r>
              <a:rPr lang="zh-CN" altLang="en-US" sz="2400" b="1" u="none" dirty="0">
                <a:solidFill>
                  <a:srgbClr val="000000"/>
                </a:solidFill>
                <a:latin typeface="Times New Roman" pitchFamily="18" charset="0"/>
                <a:ea typeface="方正书宋_GBK" charset="0"/>
                <a:cs typeface="方正书宋_GBK" charset="0"/>
              </a:rPr>
              <a:t>意思是“尽某人的最大努力”,相当于</a:t>
            </a:r>
            <a:r>
              <a:rPr lang="en-US" altLang="zh-CN" sz="2400" b="1" i="1" u="none" dirty="0">
                <a:solidFill>
                  <a:srgbClr val="FF0000"/>
                </a:solidFill>
                <a:latin typeface="Times New Roman" pitchFamily="18" charset="0"/>
                <a:ea typeface="NEU-BZ-S92" charset="0"/>
                <a:cs typeface="NEU-BZ-S92" charset="0"/>
              </a:rPr>
              <a:t>try one’s best</a:t>
            </a:r>
            <a:r>
              <a:rPr lang="zh-CN" altLang="en-US" sz="2400" b="1" u="none" dirty="0">
                <a:solidFill>
                  <a:srgbClr val="000000"/>
                </a:solidFill>
                <a:latin typeface="Times New Roman" pitchFamily="18" charset="0"/>
                <a:ea typeface="方正书宋_GBK" charset="0"/>
                <a:cs typeface="方正书宋_GBK" charset="0"/>
              </a:rPr>
              <a:t>,构成短语:</a:t>
            </a:r>
            <a:r>
              <a:rPr lang="en-US" altLang="zh-CN" sz="2400" b="1" i="1" u="none" dirty="0">
                <a:solidFill>
                  <a:srgbClr val="FF0000"/>
                </a:solidFill>
                <a:latin typeface="Times New Roman" pitchFamily="18" charset="0"/>
                <a:ea typeface="NEU-BZ-S92" charset="0"/>
                <a:cs typeface="NEU-BZ-S92" charset="0"/>
              </a:rPr>
              <a:t>do one’s best for sth</a:t>
            </a:r>
            <a:r>
              <a:rPr lang="zh-CN" altLang="en-US" sz="2400" b="1" u="none" dirty="0">
                <a:solidFill>
                  <a:srgbClr val="000000"/>
                </a:solidFill>
                <a:latin typeface="Times New Roman" pitchFamily="18" charset="0"/>
                <a:ea typeface="方正书宋_GBK" charset="0"/>
                <a:cs typeface="方正书宋_GBK" charset="0"/>
              </a:rPr>
              <a:t> 和</a:t>
            </a:r>
            <a:r>
              <a:rPr lang="en-US" altLang="zh-CN" sz="2400" b="1" i="1" u="none" dirty="0">
                <a:solidFill>
                  <a:srgbClr val="FF0000"/>
                </a:solidFill>
                <a:latin typeface="Times New Roman" pitchFamily="18" charset="0"/>
                <a:ea typeface="NEU-BZ-S92" charset="0"/>
                <a:cs typeface="NEU-BZ-S92" charset="0"/>
              </a:rPr>
              <a:t>do one’s best to do sth</a:t>
            </a:r>
            <a:r>
              <a:rPr lang="zh-CN" altLang="en-US" sz="2400" b="1" u="none" dirty="0">
                <a:solidFill>
                  <a:srgbClr val="000000"/>
                </a:solidFill>
                <a:latin typeface="Times New Roman" pitchFamily="18" charset="0"/>
                <a:ea typeface="方正书宋_GBK" charset="0"/>
                <a:cs typeface="方正书宋_GBK" charset="0"/>
              </a:rPr>
              <a:t>。</a:t>
            </a:r>
            <a:endParaRPr lang="zh-CN" altLang="en-US" sz="2400" b="1" u="none" dirty="0">
              <a:solidFill>
                <a:srgbClr val="000000"/>
              </a:solidFill>
              <a:latin typeface="Times New Roman" pitchFamily="18" charset="0"/>
              <a:ea typeface="方正书宋_GBK" charset="0"/>
              <a:cs typeface="方正书宋_GBK" charset="0"/>
            </a:endParaRPr>
          </a:p>
          <a:p>
            <a:pPr marL="0" indent="228600" algn="l"/>
            <a:r>
              <a:rPr lang="en-US" altLang="zh-CN" sz="2400" b="1" i="1" u="none" dirty="0">
                <a:solidFill>
                  <a:srgbClr val="0000CC"/>
                </a:solidFill>
                <a:latin typeface="Times New Roman" pitchFamily="18" charset="0"/>
                <a:ea typeface="NEU-BZ-S92" charset="0"/>
                <a:cs typeface="NEU-BZ-S92" charset="0"/>
              </a:rPr>
              <a:t>All the teachers do their best for their students.</a:t>
            </a:r>
            <a:r>
              <a:rPr lang="zh-CN" altLang="en-US" sz="2400" b="1" u="none" dirty="0">
                <a:solidFill>
                  <a:srgbClr val="000000"/>
                </a:solidFill>
                <a:latin typeface="Times New Roman" pitchFamily="18" charset="0"/>
                <a:ea typeface="方正书宋_GBK" charset="0"/>
                <a:cs typeface="方正书宋_GBK" charset="0"/>
              </a:rPr>
              <a:t>所有老师会为学生尽自己最大的努力。</a:t>
            </a:r>
            <a:endParaRPr lang="zh-CN" altLang="en-US" sz="2400" b="1" u="none" dirty="0">
              <a:solidFill>
                <a:srgbClr val="000000"/>
              </a:solidFill>
              <a:latin typeface="Times New Roman" pitchFamily="18" charset="0"/>
              <a:ea typeface="方正书宋_GBK" charset="0"/>
              <a:cs typeface="方正书宋_GBK" charset="0"/>
            </a:endParaRPr>
          </a:p>
          <a:p>
            <a:pPr marL="0" indent="228600" algn="l"/>
            <a:r>
              <a:rPr lang="en-US" altLang="zh-CN" sz="2400" b="1" i="1" u="none" dirty="0">
                <a:solidFill>
                  <a:srgbClr val="0000CC"/>
                </a:solidFill>
                <a:latin typeface="Times New Roman" pitchFamily="18" charset="0"/>
                <a:ea typeface="NEU-BZ-S92" charset="0"/>
                <a:cs typeface="NEU-BZ-S92" charset="0"/>
              </a:rPr>
              <a:t>The workers did their best to finish the work</a:t>
            </a:r>
            <a:r>
              <a:rPr lang="en-US" altLang="zh-CN" sz="2400" b="1" i="1" u="none" dirty="0" smtClean="0">
                <a:solidFill>
                  <a:srgbClr val="0000CC"/>
                </a:solidFill>
                <a:latin typeface="Times New Roman" pitchFamily="18" charset="0"/>
                <a:ea typeface="NEU-BZ-S92" charset="0"/>
                <a:cs typeface="NEU-BZ-S92" charset="0"/>
              </a:rPr>
              <a:t>.   </a:t>
            </a:r>
            <a:r>
              <a:rPr lang="zh-CN" altLang="en-US" sz="2400" b="1" u="none" dirty="0" smtClean="0">
                <a:solidFill>
                  <a:srgbClr val="000000"/>
                </a:solidFill>
                <a:latin typeface="Times New Roman" pitchFamily="18" charset="0"/>
                <a:ea typeface="方正书宋_GBK" charset="0"/>
                <a:cs typeface="方正书宋_GBK" charset="0"/>
              </a:rPr>
              <a:t>工人们</a:t>
            </a:r>
            <a:r>
              <a:rPr lang="zh-CN" altLang="en-US" sz="2400" b="1" u="none" dirty="0">
                <a:solidFill>
                  <a:srgbClr val="000000"/>
                </a:solidFill>
                <a:latin typeface="Times New Roman" pitchFamily="18" charset="0"/>
                <a:ea typeface="方正书宋_GBK" charset="0"/>
                <a:cs typeface="方正书宋_GBK" charset="0"/>
              </a:rPr>
              <a:t>尽自己最大的努力完成了工作。</a:t>
            </a:r>
            <a:endParaRPr lang="zh-CN" altLang="en-US" sz="2400" b="1" u="none" dirty="0">
              <a:solidFill>
                <a:srgbClr val="000000"/>
              </a:solidFill>
              <a:latin typeface="Times New Roman" pitchFamily="18" charset="0"/>
              <a:ea typeface="方正书宋_GBK" charset="0"/>
              <a:cs typeface="方正书宋_GBK" charset="0"/>
            </a:endParaRPr>
          </a:p>
          <a:p>
            <a:r>
              <a:rPr lang="zh-CN" altLang="en-US" sz="2400" b="1" u="none" dirty="0" smtClean="0">
                <a:solidFill>
                  <a:srgbClr val="000000"/>
                </a:solidFill>
                <a:latin typeface="Times New Roman" pitchFamily="18" charset="0"/>
                <a:ea typeface="方正书宋_GBK" charset="0"/>
                <a:cs typeface="方正书宋_GBK" charset="0"/>
              </a:rPr>
              <a:t>  【</a:t>
            </a:r>
            <a:r>
              <a:rPr lang="zh-CN" altLang="en-US" sz="2400" b="1" u="none" dirty="0" smtClean="0">
                <a:solidFill>
                  <a:srgbClr val="FF0000"/>
                </a:solidFill>
                <a:latin typeface="Times New Roman" pitchFamily="18" charset="0"/>
                <a:ea typeface="方正书宋_GBK" charset="0"/>
                <a:cs typeface="方正书宋_GBK" charset="0"/>
              </a:rPr>
              <a:t>拓展</a:t>
            </a:r>
            <a:r>
              <a:rPr lang="zh-CN" altLang="en-US" sz="2400" b="1" u="none" dirty="0" smtClean="0">
                <a:solidFill>
                  <a:srgbClr val="000000"/>
                </a:solidFill>
                <a:latin typeface="Times New Roman" pitchFamily="18" charset="0"/>
                <a:ea typeface="方正书宋_GBK" charset="0"/>
                <a:cs typeface="方正书宋_GBK" charset="0"/>
              </a:rPr>
              <a:t>】</a:t>
            </a:r>
            <a:r>
              <a:rPr lang="zh-CN" altLang="en-US" sz="2400" b="1" u="none" dirty="0">
                <a:solidFill>
                  <a:srgbClr val="000000"/>
                </a:solidFill>
                <a:latin typeface="Times New Roman" pitchFamily="18" charset="0"/>
                <a:ea typeface="方正书宋_GBK" charset="0"/>
                <a:cs typeface="方正书宋_GBK" charset="0"/>
              </a:rPr>
              <a:t>　(1)</a:t>
            </a:r>
            <a:r>
              <a:rPr lang="en-US" altLang="zh-CN" sz="2400" b="1" i="1" u="none" dirty="0">
                <a:solidFill>
                  <a:srgbClr val="FF0000"/>
                </a:solidFill>
                <a:latin typeface="Times New Roman" pitchFamily="18" charset="0"/>
                <a:ea typeface="NEU-BZ-S92" charset="0"/>
                <a:cs typeface="NEU-BZ-S92" charset="0"/>
              </a:rPr>
              <a:t>at best</a:t>
            </a:r>
            <a:r>
              <a:rPr lang="zh-CN" altLang="en-US" sz="2400" b="1" u="none" dirty="0">
                <a:solidFill>
                  <a:srgbClr val="000000"/>
                </a:solidFill>
                <a:latin typeface="Times New Roman" pitchFamily="18" charset="0"/>
                <a:ea typeface="方正书宋_GBK" charset="0"/>
                <a:cs typeface="方正书宋_GBK" charset="0"/>
              </a:rPr>
              <a:t>至多。</a:t>
            </a:r>
            <a:endParaRPr lang="zh-CN" altLang="en-US" sz="2400" b="1" u="none" dirty="0">
              <a:solidFill>
                <a:srgbClr val="000000"/>
              </a:solidFill>
              <a:latin typeface="Times New Roman" pitchFamily="18" charset="0"/>
              <a:ea typeface="方正书宋_GBK" charset="0"/>
              <a:cs typeface="方正书宋_GBK" charset="0"/>
            </a:endParaRPr>
          </a:p>
          <a:p>
            <a:pPr marL="0" indent="228600" algn="l"/>
            <a:r>
              <a:rPr lang="zh-CN" altLang="en-US" sz="2400" b="1" u="none" dirty="0">
                <a:solidFill>
                  <a:srgbClr val="000000"/>
                </a:solidFill>
                <a:latin typeface="Times New Roman" pitchFamily="18" charset="0"/>
                <a:ea typeface="方正书宋_GBK" charset="0"/>
                <a:cs typeface="方正书宋_GBK" charset="0"/>
              </a:rPr>
              <a:t>(2)</a:t>
            </a:r>
            <a:r>
              <a:rPr lang="en-US" altLang="zh-CN" sz="2400" b="1" i="1" u="none" dirty="0">
                <a:solidFill>
                  <a:srgbClr val="FF0000"/>
                </a:solidFill>
                <a:latin typeface="Times New Roman" pitchFamily="18" charset="0"/>
                <a:ea typeface="NEU-BZ-S92" charset="0"/>
                <a:cs typeface="NEU-BZ-S92" charset="0"/>
              </a:rPr>
              <a:t>at one’s best</a:t>
            </a:r>
            <a:r>
              <a:rPr lang="zh-CN" altLang="en-US" sz="2400" b="1" u="none" dirty="0">
                <a:solidFill>
                  <a:srgbClr val="000000"/>
                </a:solidFill>
                <a:latin typeface="Times New Roman" pitchFamily="18" charset="0"/>
                <a:ea typeface="方正书宋_GBK" charset="0"/>
                <a:cs typeface="方正书宋_GBK" charset="0"/>
              </a:rPr>
              <a:t>在某人最好的时候。</a:t>
            </a:r>
            <a:endParaRPr lang="zh-CN" altLang="en-US" sz="2400" b="1" u="none" dirty="0">
              <a:solidFill>
                <a:srgbClr val="000000"/>
              </a:solidFill>
              <a:latin typeface="Times New Roman" pitchFamily="18" charset="0"/>
              <a:ea typeface="方正书宋_GBK" charset="0"/>
              <a:cs typeface="方正书宋_GBK" charset="0"/>
            </a:endParaRPr>
          </a:p>
          <a:p>
            <a:pPr marL="0" indent="228600" algn="l"/>
            <a:r>
              <a:rPr lang="zh-CN" altLang="en-US" sz="2400" b="1" u="none" dirty="0">
                <a:solidFill>
                  <a:srgbClr val="000000"/>
                </a:solidFill>
                <a:latin typeface="Times New Roman" pitchFamily="18" charset="0"/>
                <a:ea typeface="方正书宋_GBK" charset="0"/>
                <a:cs typeface="方正书宋_GBK" charset="0"/>
              </a:rPr>
              <a:t>(3)</a:t>
            </a:r>
            <a:r>
              <a:rPr lang="en-US" altLang="zh-CN" sz="2400" b="1" i="1" u="none" dirty="0">
                <a:solidFill>
                  <a:srgbClr val="FF0000"/>
                </a:solidFill>
                <a:latin typeface="Times New Roman" pitchFamily="18" charset="0"/>
                <a:ea typeface="NEU-BZ-S92" charset="0"/>
                <a:cs typeface="NEU-BZ-S92" charset="0"/>
              </a:rPr>
              <a:t>make the best of</a:t>
            </a:r>
            <a:r>
              <a:rPr lang="zh-CN" altLang="en-US" sz="2400" b="1" u="none" dirty="0">
                <a:solidFill>
                  <a:srgbClr val="000000"/>
                </a:solidFill>
                <a:latin typeface="Times New Roman" pitchFamily="18" charset="0"/>
                <a:ea typeface="方正书宋_GBK" charset="0"/>
                <a:cs typeface="方正书宋_GBK" charset="0"/>
              </a:rPr>
              <a:t>充分利用。</a:t>
            </a:r>
            <a:endParaRPr lang="zh-CN" altLang="en-US" sz="2400" b="1" u="none" dirty="0">
              <a:solidFill>
                <a:srgbClr val="000000"/>
              </a:solidFill>
              <a:latin typeface="Times New Roman" pitchFamily="18" charset="0"/>
              <a:ea typeface="方正书宋_GBK" charset="0"/>
              <a:cs typeface="方正书宋_GBK" charset="0"/>
            </a:endParaRPr>
          </a:p>
          <a:p>
            <a:pPr marL="0" indent="228600" algn="l"/>
            <a:r>
              <a:rPr lang="zh-CN" altLang="en-US" sz="2400" b="1" u="none" dirty="0">
                <a:solidFill>
                  <a:srgbClr val="000000"/>
                </a:solidFill>
                <a:latin typeface="Times New Roman" pitchFamily="18" charset="0"/>
                <a:ea typeface="方正书宋_GBK" charset="0"/>
                <a:cs typeface="方正书宋_GBK" charset="0"/>
              </a:rPr>
              <a:t>(4)</a:t>
            </a:r>
            <a:r>
              <a:rPr lang="en-US" altLang="zh-CN" sz="2400" b="1" i="1" u="none" dirty="0">
                <a:solidFill>
                  <a:srgbClr val="FF0000"/>
                </a:solidFill>
                <a:latin typeface="Times New Roman" pitchFamily="18" charset="0"/>
                <a:ea typeface="NEU-BZ-S92" charset="0"/>
                <a:cs typeface="NEU-BZ-S92" charset="0"/>
              </a:rPr>
              <a:t>all the best</a:t>
            </a:r>
            <a:r>
              <a:rPr lang="zh-CN" altLang="en-US" sz="2400" b="1" u="none" dirty="0">
                <a:solidFill>
                  <a:srgbClr val="000000"/>
                </a:solidFill>
                <a:latin typeface="Times New Roman" pitchFamily="18" charset="0"/>
                <a:ea typeface="方正书宋_GBK" charset="0"/>
                <a:cs typeface="方正书宋_GBK" charset="0"/>
              </a:rPr>
              <a:t>一切顺利。</a:t>
            </a:r>
            <a:endParaRPr lang="zh-CN" altLang="en-US" sz="2400" b="1" dirty="0">
              <a:solidFill>
                <a:srgbClr val="000000"/>
              </a:solidFill>
              <a:latin typeface="Times New Roman" pitchFamily="18" charset="0"/>
              <a:ea typeface="方正书宋_GBK" charset="0"/>
              <a:cs typeface="方正书宋_GBK" charset="0"/>
            </a:endParaRPr>
          </a:p>
        </p:txBody>
      </p:sp>
      <p:pic>
        <p:nvPicPr>
          <p:cNvPr id="6" name="图片 5" descr="图片107"/>
          <p:cNvPicPr>
            <a:picLocks noChangeAspect="1"/>
          </p:cNvPicPr>
          <p:nvPr/>
        </p:nvPicPr>
        <p:blipFill>
          <a:blip r:embed="rId1" cstate="print"/>
          <a:stretch>
            <a:fillRect/>
          </a:stretch>
        </p:blipFill>
        <p:spPr>
          <a:xfrm>
            <a:off x="6990715" y="4382135"/>
            <a:ext cx="1905000" cy="1428750"/>
          </a:xfrm>
          <a:prstGeom prst="rect">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dissolv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calcmode="lin" valueType="num">
                                      <p:cBhvr additive="base">
                                        <p:cTn id="12"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 calcmode="lin" valueType="num">
                                      <p:cBhvr additive="base">
                                        <p:cTn id="1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dissolve">
                                      <p:cBhvr>
                                        <p:cTn id="24" dur="500"/>
                                        <p:tgtEl>
                                          <p:spTgt spid="2">
                                            <p:txEl>
                                              <p:pRg st="4" end="4"/>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dissolve">
                                      <p:cBhvr>
                                        <p:cTn id="27" dur="500"/>
                                        <p:tgtEl>
                                          <p:spTgt spid="2">
                                            <p:txEl>
                                              <p:pRg st="5" end="5"/>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dissolve">
                                      <p:cBhvr>
                                        <p:cTn id="30" dur="500"/>
                                        <p:tgtEl>
                                          <p:spTgt spid="2">
                                            <p:txEl>
                                              <p:pRg st="6" end="6"/>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animEffect transition="in" filter="dissolve">
                                      <p:cBhvr>
                                        <p:cTn id="33"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4228</Words>
  <Application>Kingsoft Office WPP</Application>
  <PresentationFormat>全屏显示(4:3)</PresentationFormat>
  <Paragraphs>134</Paragraphs>
  <Slides>14</Slides>
  <Notes>1</Notes>
  <HiddenSlides>0</HiddenSlides>
  <MMClips>1</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86</cp:revision>
  <dcterms:created xsi:type="dcterms:W3CDTF">2015-11-21T07:20:00Z</dcterms:created>
  <dcterms:modified xsi:type="dcterms:W3CDTF">2017-02-07T06:20:50Z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2052-10.8.0.5391</vt:lpwstr>
  </property>
</Properties>
</file>